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4359" r:id="rId2"/>
    <p:sldMasterId id="2147485070" r:id="rId3"/>
    <p:sldMasterId id="2147485124" r:id="rId4"/>
  </p:sldMasterIdLst>
  <p:notesMasterIdLst>
    <p:notesMasterId r:id="rId30"/>
  </p:notesMasterIdLst>
  <p:handoutMasterIdLst>
    <p:handoutMasterId r:id="rId31"/>
  </p:handoutMasterIdLst>
  <p:sldIdLst>
    <p:sldId id="1551" r:id="rId5"/>
    <p:sldId id="1552" r:id="rId6"/>
    <p:sldId id="1553" r:id="rId7"/>
    <p:sldId id="1564" r:id="rId8"/>
    <p:sldId id="1556" r:id="rId9"/>
    <p:sldId id="1557" r:id="rId10"/>
    <p:sldId id="1565" r:id="rId11"/>
    <p:sldId id="1566" r:id="rId12"/>
    <p:sldId id="1555" r:id="rId13"/>
    <p:sldId id="1558" r:id="rId14"/>
    <p:sldId id="1559" r:id="rId15"/>
    <p:sldId id="1563" r:id="rId16"/>
    <p:sldId id="1554" r:id="rId17"/>
    <p:sldId id="1532" r:id="rId18"/>
    <p:sldId id="1494" r:id="rId19"/>
    <p:sldId id="1548" r:id="rId20"/>
    <p:sldId id="1569" r:id="rId21"/>
    <p:sldId id="1528" r:id="rId22"/>
    <p:sldId id="1529" r:id="rId23"/>
    <p:sldId id="1530" r:id="rId24"/>
    <p:sldId id="1531" r:id="rId25"/>
    <p:sldId id="1547" r:id="rId26"/>
    <p:sldId id="1568" r:id="rId27"/>
    <p:sldId id="1567" r:id="rId28"/>
    <p:sldId id="1472" r:id="rId29"/>
  </p:sldIdLst>
  <p:sldSz cx="9144000" cy="6858000" type="screen4x3"/>
  <p:notesSz cx="6815138" cy="9944100"/>
  <p:defaultTextStyle>
    <a:defPPr>
      <a:defRPr lang="id-ID"/>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6DF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8" autoAdjust="0"/>
    <p:restoredTop sz="94928" autoAdjust="0"/>
  </p:normalViewPr>
  <p:slideViewPr>
    <p:cSldViewPr>
      <p:cViewPr>
        <p:scale>
          <a:sx n="110" d="100"/>
          <a:sy n="110" d="100"/>
        </p:scale>
        <p:origin x="-1560" y="30"/>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52" d="100"/>
          <a:sy n="52" d="100"/>
        </p:scale>
        <p:origin x="2587"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F:\Sembako\Komar%20BPS%20HBKN%2020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d-ID"/>
  <c:roundedCorners val="0"/>
  <mc:AlternateContent xmlns:mc="http://schemas.openxmlformats.org/markup-compatibility/2006">
    <mc:Choice xmlns:c14="http://schemas.microsoft.com/office/drawing/2007/8/2/chart" Requires="c14">
      <c14:style val="136"/>
    </mc:Choice>
    <mc:Fallback>
      <c:style val="36"/>
    </mc:Fallback>
  </mc:AlternateContent>
  <c:chart>
    <c:autoTitleDeleted val="1"/>
    <c:view3D>
      <c:rotX val="15"/>
      <c:rotY val="20"/>
      <c:rAngAx val="1"/>
    </c:view3D>
    <c:floor>
      <c:thickness val="0"/>
    </c:floor>
    <c:sideWall>
      <c:thickness val="0"/>
    </c:sideWall>
    <c:backWall>
      <c:thickness val="0"/>
    </c:backWall>
    <c:plotArea>
      <c:layout/>
      <c:bar3DChart>
        <c:barDir val="bar"/>
        <c:grouping val="clustered"/>
        <c:varyColors val="0"/>
        <c:ser>
          <c:idx val="0"/>
          <c:order val="0"/>
          <c:tx>
            <c:strRef>
              <c:f>andry!$D$3</c:f>
              <c:strCache>
                <c:ptCount val="1"/>
                <c:pt idx="0">
                  <c:v>Mg-II Ramadhan 2015</c:v>
                </c:pt>
              </c:strCache>
            </c:strRef>
          </c:tx>
          <c:spPr>
            <a:solidFill>
              <a:srgbClr val="00B050"/>
            </a:solidFill>
            <a:ln>
              <a:noFill/>
            </a:ln>
          </c:spPr>
          <c:invertIfNegative val="0"/>
          <c:cat>
            <c:strRef>
              <c:f>andry!$C$5:$C$16</c:f>
              <c:strCache>
                <c:ptCount val="12"/>
                <c:pt idx="0">
                  <c:v>Beras Umum</c:v>
                </c:pt>
                <c:pt idx="1">
                  <c:v>Beras termurah</c:v>
                </c:pt>
                <c:pt idx="2">
                  <c:v>Minyak Goreng</c:v>
                </c:pt>
                <c:pt idx="3">
                  <c:v>Gula Pasir</c:v>
                </c:pt>
                <c:pt idx="4">
                  <c:v>Daging Sapi</c:v>
                </c:pt>
                <c:pt idx="5">
                  <c:v>Daging Ayam</c:v>
                </c:pt>
                <c:pt idx="6">
                  <c:v>Telur Ayam</c:v>
                </c:pt>
                <c:pt idx="7">
                  <c:v>Cabai Rawit</c:v>
                </c:pt>
                <c:pt idx="8">
                  <c:v>Cabai Merah</c:v>
                </c:pt>
                <c:pt idx="9">
                  <c:v>Bawang Merah</c:v>
                </c:pt>
                <c:pt idx="10">
                  <c:v>Bawang Putih</c:v>
                </c:pt>
                <c:pt idx="11">
                  <c:v>Kedelai</c:v>
                </c:pt>
              </c:strCache>
            </c:strRef>
          </c:cat>
          <c:val>
            <c:numRef>
              <c:f>andry!$D$5:$D$16</c:f>
              <c:numCache>
                <c:formatCode>#,##0</c:formatCode>
                <c:ptCount val="12"/>
                <c:pt idx="0">
                  <c:v>12517.35</c:v>
                </c:pt>
                <c:pt idx="1">
                  <c:v>9758.3135008133213</c:v>
                </c:pt>
                <c:pt idx="2">
                  <c:v>14527.02586557398</c:v>
                </c:pt>
                <c:pt idx="3">
                  <c:v>13176.550505555557</c:v>
                </c:pt>
                <c:pt idx="4">
                  <c:v>114418.03233333335</c:v>
                </c:pt>
                <c:pt idx="5">
                  <c:v>35482.704266666668</c:v>
                </c:pt>
                <c:pt idx="6">
                  <c:v>20244.137155555556</c:v>
                </c:pt>
                <c:pt idx="7">
                  <c:v>44889.282938888886</c:v>
                </c:pt>
                <c:pt idx="8">
                  <c:v>37375.718672222232</c:v>
                </c:pt>
                <c:pt idx="9">
                  <c:v>25018.473333333335</c:v>
                </c:pt>
                <c:pt idx="10">
                  <c:v>21004</c:v>
                </c:pt>
                <c:pt idx="11">
                  <c:v>11501.774944444442</c:v>
                </c:pt>
              </c:numCache>
            </c:numRef>
          </c:val>
        </c:ser>
        <c:ser>
          <c:idx val="1"/>
          <c:order val="1"/>
          <c:tx>
            <c:strRef>
              <c:f>andry!$E$3</c:f>
              <c:strCache>
                <c:ptCount val="1"/>
                <c:pt idx="0">
                  <c:v>Mg-II  Ramadhan 2016</c:v>
                </c:pt>
              </c:strCache>
            </c:strRef>
          </c:tx>
          <c:spPr>
            <a:solidFill>
              <a:srgbClr val="FF0000"/>
            </a:solidFill>
            <a:ln>
              <a:noFill/>
            </a:ln>
          </c:spPr>
          <c:invertIfNegative val="0"/>
          <c:cat>
            <c:strRef>
              <c:f>andry!$C$5:$C$16</c:f>
              <c:strCache>
                <c:ptCount val="12"/>
                <c:pt idx="0">
                  <c:v>Beras Umum</c:v>
                </c:pt>
                <c:pt idx="1">
                  <c:v>Beras termurah</c:v>
                </c:pt>
                <c:pt idx="2">
                  <c:v>Minyak Goreng</c:v>
                </c:pt>
                <c:pt idx="3">
                  <c:v>Gula Pasir</c:v>
                </c:pt>
                <c:pt idx="4">
                  <c:v>Daging Sapi</c:v>
                </c:pt>
                <c:pt idx="5">
                  <c:v>Daging Ayam</c:v>
                </c:pt>
                <c:pt idx="6">
                  <c:v>Telur Ayam</c:v>
                </c:pt>
                <c:pt idx="7">
                  <c:v>Cabai Rawit</c:v>
                </c:pt>
                <c:pt idx="8">
                  <c:v>Cabai Merah</c:v>
                </c:pt>
                <c:pt idx="9">
                  <c:v>Bawang Merah</c:v>
                </c:pt>
                <c:pt idx="10">
                  <c:v>Bawang Putih</c:v>
                </c:pt>
                <c:pt idx="11">
                  <c:v>Kedelai</c:v>
                </c:pt>
              </c:strCache>
            </c:strRef>
          </c:cat>
          <c:val>
            <c:numRef>
              <c:f>andry!$E$5:$E$16</c:f>
              <c:numCache>
                <c:formatCode>#,##0</c:formatCode>
                <c:ptCount val="12"/>
                <c:pt idx="0">
                  <c:v>13110</c:v>
                </c:pt>
                <c:pt idx="1">
                  <c:v>9552</c:v>
                </c:pt>
                <c:pt idx="2">
                  <c:v>12122</c:v>
                </c:pt>
                <c:pt idx="3">
                  <c:v>15110</c:v>
                </c:pt>
                <c:pt idx="4">
                  <c:v>113568</c:v>
                </c:pt>
                <c:pt idx="5">
                  <c:v>31295</c:v>
                </c:pt>
                <c:pt idx="6">
                  <c:v>22763</c:v>
                </c:pt>
                <c:pt idx="7">
                  <c:v>22480</c:v>
                </c:pt>
                <c:pt idx="8">
                  <c:v>28360</c:v>
                </c:pt>
                <c:pt idx="9">
                  <c:v>39360</c:v>
                </c:pt>
                <c:pt idx="10">
                  <c:v>37440</c:v>
                </c:pt>
                <c:pt idx="11">
                  <c:v>10413</c:v>
                </c:pt>
              </c:numCache>
            </c:numRef>
          </c:val>
        </c:ser>
        <c:dLbls>
          <c:showLegendKey val="0"/>
          <c:showVal val="0"/>
          <c:showCatName val="0"/>
          <c:showSerName val="0"/>
          <c:showPercent val="0"/>
          <c:showBubbleSize val="0"/>
        </c:dLbls>
        <c:gapWidth val="75"/>
        <c:shape val="box"/>
        <c:axId val="31509120"/>
        <c:axId val="31515008"/>
        <c:axId val="0"/>
      </c:bar3DChart>
      <c:catAx>
        <c:axId val="31509120"/>
        <c:scaling>
          <c:orientation val="minMax"/>
        </c:scaling>
        <c:delete val="0"/>
        <c:axPos val="l"/>
        <c:numFmt formatCode="General" sourceLinked="0"/>
        <c:majorTickMark val="none"/>
        <c:minorTickMark val="none"/>
        <c:tickLblPos val="nextTo"/>
        <c:crossAx val="31515008"/>
        <c:crosses val="autoZero"/>
        <c:auto val="1"/>
        <c:lblAlgn val="ctr"/>
        <c:lblOffset val="100"/>
        <c:noMultiLvlLbl val="0"/>
      </c:catAx>
      <c:valAx>
        <c:axId val="31515008"/>
        <c:scaling>
          <c:orientation val="minMax"/>
        </c:scaling>
        <c:delete val="0"/>
        <c:axPos val="b"/>
        <c:majorGridlines/>
        <c:numFmt formatCode="#,##0" sourceLinked="1"/>
        <c:majorTickMark val="none"/>
        <c:minorTickMark val="none"/>
        <c:tickLblPos val="nextTo"/>
        <c:spPr>
          <a:ln w="9525">
            <a:noFill/>
          </a:ln>
        </c:spPr>
        <c:crossAx val="31509120"/>
        <c:crosses val="autoZero"/>
        <c:crossBetween val="between"/>
      </c:valAx>
    </c:plotArea>
    <c:legend>
      <c:legendPos val="b"/>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3519E-708B-4FC2-AFE0-3EA7546069EB}"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id-ID"/>
        </a:p>
      </dgm:t>
    </dgm:pt>
    <dgm:pt modelId="{8A52EC4A-C901-4BD6-8DF4-EF763AB5E1F1}">
      <dgm:prSet phldrT="[Text]" custT="1"/>
      <dgm:spPr>
        <a:xfrm>
          <a:off x="84285" y="2665150"/>
          <a:ext cx="1461063" cy="2516424"/>
        </a:xfrm>
      </dgm:spPr>
      <dgm:t>
        <a:bodyPr/>
        <a:lstStyle/>
        <a:p>
          <a:r>
            <a:rPr lang="id-ID" sz="4400" b="0" dirty="0" smtClean="0">
              <a:latin typeface="Britannic Bold" pitchFamily="34" charset="0"/>
              <a:ea typeface="+mn-ea"/>
              <a:cs typeface="+mn-cs"/>
            </a:rPr>
            <a:t>II</a:t>
          </a:r>
          <a:endParaRPr lang="id-ID" sz="4400" b="0" dirty="0">
            <a:latin typeface="Britannic Bold" pitchFamily="34" charset="0"/>
            <a:ea typeface="+mn-ea"/>
            <a:cs typeface="+mn-cs"/>
          </a:endParaRPr>
        </a:p>
      </dgm:t>
    </dgm:pt>
    <dgm:pt modelId="{039A4A92-499C-4317-839F-4FCF52361B94}" type="parTrans" cxnId="{9D015C07-F132-4AD3-B4AD-A914A8258F2E}">
      <dgm:prSet/>
      <dgm:spPr/>
      <dgm:t>
        <a:bodyPr/>
        <a:lstStyle/>
        <a:p>
          <a:endParaRPr lang="id-ID" sz="3200"/>
        </a:p>
      </dgm:t>
    </dgm:pt>
    <dgm:pt modelId="{D1809D7E-517C-4F9F-9560-7886702B6085}" type="sibTrans" cxnId="{9D015C07-F132-4AD3-B4AD-A914A8258F2E}">
      <dgm:prSet/>
      <dgm:spPr/>
      <dgm:t>
        <a:bodyPr/>
        <a:lstStyle/>
        <a:p>
          <a:endParaRPr lang="id-ID" sz="3200"/>
        </a:p>
      </dgm:t>
    </dgm:pt>
    <dgm:pt modelId="{09AF4BFF-988D-40F2-AEA0-9C64CAFF38A8}">
      <dgm:prSet phldrT="[Text]" custT="1"/>
      <dgm:spPr>
        <a:xfrm rot="5400000">
          <a:off x="3653455" y="625570"/>
          <a:ext cx="2379370" cy="6595583"/>
        </a:xfrm>
      </dgm:spPr>
      <dgm:t>
        <a:bodyPr/>
        <a:lstStyle/>
        <a:p>
          <a:pPr marL="268288" indent="-266700" defTabSz="1422400">
            <a:lnSpc>
              <a:spcPct val="90000"/>
            </a:lnSpc>
            <a:spcBef>
              <a:spcPct val="0"/>
            </a:spcBef>
            <a:spcAft>
              <a:spcPct val="15000"/>
            </a:spcAft>
            <a:buNone/>
          </a:pPr>
          <a:r>
            <a:rPr lang="id-ID" altLang="id-ID" sz="2800" dirty="0" smtClean="0">
              <a:solidFill>
                <a:schemeClr val="tx1"/>
              </a:solidFill>
              <a:latin typeface="Britannic Bold" pitchFamily="34" charset="0"/>
            </a:rPr>
            <a:t>KESIAPAN PEMERINTAH DALAM RANGKA MENGENDALIKAN HARGA KEBUTUHAN POKOK MASYARAKAT MENJELANG HARI RAYA IDUL FITRI 2016</a:t>
          </a:r>
          <a:endParaRPr lang="id-ID" sz="2800" b="0" dirty="0">
            <a:solidFill>
              <a:schemeClr val="tx1"/>
            </a:solidFill>
            <a:latin typeface="Britannic Bold" pitchFamily="34" charset="0"/>
            <a:ea typeface="+mn-ea"/>
            <a:cs typeface="+mn-cs"/>
          </a:endParaRPr>
        </a:p>
      </dgm:t>
    </dgm:pt>
    <dgm:pt modelId="{27BA3D66-64FC-4B5F-A161-588AAF94C058}" type="parTrans" cxnId="{6DC129E5-6EFF-477C-A025-8AD767CA0984}">
      <dgm:prSet/>
      <dgm:spPr/>
      <dgm:t>
        <a:bodyPr/>
        <a:lstStyle/>
        <a:p>
          <a:endParaRPr lang="id-ID" sz="3200"/>
        </a:p>
      </dgm:t>
    </dgm:pt>
    <dgm:pt modelId="{1E2957BA-165C-4A91-8D7C-EF7E731CD0B3}" type="sibTrans" cxnId="{6DC129E5-6EFF-477C-A025-8AD767CA0984}">
      <dgm:prSet/>
      <dgm:spPr/>
      <dgm:t>
        <a:bodyPr/>
        <a:lstStyle/>
        <a:p>
          <a:endParaRPr lang="id-ID" sz="3200"/>
        </a:p>
      </dgm:t>
    </dgm:pt>
    <dgm:pt modelId="{1A3EB4F2-1AC1-4ED4-A191-8AABCD4079B8}">
      <dgm:prSet phldrT="[Text]" custT="1"/>
      <dgm:spPr>
        <a:xfrm>
          <a:off x="84285" y="2665150"/>
          <a:ext cx="1461063" cy="2516424"/>
        </a:xfrm>
      </dgm:spPr>
      <dgm:t>
        <a:bodyPr/>
        <a:lstStyle/>
        <a:p>
          <a:r>
            <a:rPr lang="id-ID" sz="4400" b="0" dirty="0" smtClean="0">
              <a:latin typeface="Britannic Bold" pitchFamily="34" charset="0"/>
              <a:ea typeface="+mn-ea"/>
              <a:cs typeface="+mn-cs"/>
            </a:rPr>
            <a:t>I</a:t>
          </a:r>
          <a:endParaRPr lang="id-ID" sz="4400" b="0" dirty="0">
            <a:latin typeface="Britannic Bold" pitchFamily="34" charset="0"/>
            <a:ea typeface="+mn-ea"/>
            <a:cs typeface="+mn-cs"/>
          </a:endParaRPr>
        </a:p>
      </dgm:t>
    </dgm:pt>
    <dgm:pt modelId="{A74FB62B-C9A2-4013-AE6F-263E0C738788}" type="parTrans" cxnId="{E8437600-1B1B-4EFD-8CD4-62F528068F63}">
      <dgm:prSet/>
      <dgm:spPr/>
      <dgm:t>
        <a:bodyPr/>
        <a:lstStyle/>
        <a:p>
          <a:endParaRPr lang="id-ID"/>
        </a:p>
      </dgm:t>
    </dgm:pt>
    <dgm:pt modelId="{E98002F1-DFF9-4FE7-94EC-335A57F0B05B}" type="sibTrans" cxnId="{E8437600-1B1B-4EFD-8CD4-62F528068F63}">
      <dgm:prSet/>
      <dgm:spPr/>
      <dgm:t>
        <a:bodyPr/>
        <a:lstStyle/>
        <a:p>
          <a:endParaRPr lang="id-ID"/>
        </a:p>
      </dgm:t>
    </dgm:pt>
    <dgm:pt modelId="{04BD8E72-4DC5-4DE3-A519-6504F40B81EC}">
      <dgm:prSet phldrT="[Text]" custT="1"/>
      <dgm:spPr>
        <a:xfrm rot="5400000">
          <a:off x="3653455" y="625570"/>
          <a:ext cx="2379370" cy="6595583"/>
        </a:xfrm>
      </dgm:spPr>
      <dgm:t>
        <a:bodyPr/>
        <a:lstStyle/>
        <a:p>
          <a:r>
            <a:rPr kumimoji="0" lang="fi-FI" altLang="id-ID" sz="2800" i="0" u="none" strike="noStrike" cap="none" spc="0" normalizeH="0" baseline="0" noProof="0" dirty="0" smtClean="0">
              <a:ln>
                <a:noFill/>
              </a:ln>
              <a:solidFill>
                <a:schemeClr val="tx1"/>
              </a:solidFill>
              <a:uLnTx/>
              <a:uFillTx/>
              <a:latin typeface="Britannic Bold" pitchFamily="34" charset="0"/>
            </a:rPr>
            <a:t>PELAKSANAAN UU NO. 39 TAHUN 2014</a:t>
          </a:r>
          <a:r>
            <a:rPr kumimoji="0" lang="id-ID" altLang="id-ID" sz="2800" i="0" u="none" strike="noStrike" cap="none" spc="0" normalizeH="0" baseline="0" noProof="0" dirty="0" smtClean="0">
              <a:ln>
                <a:noFill/>
              </a:ln>
              <a:solidFill>
                <a:schemeClr val="tx1"/>
              </a:solidFill>
              <a:uLnTx/>
              <a:uFillTx/>
              <a:latin typeface="Britannic Bold" pitchFamily="34" charset="0"/>
            </a:rPr>
            <a:t> TENTANG PERKEBUNAN</a:t>
          </a:r>
          <a:endParaRPr lang="id-ID" sz="2800" b="0" dirty="0">
            <a:solidFill>
              <a:schemeClr val="tx1"/>
            </a:solidFill>
            <a:latin typeface="Britannic Bold" pitchFamily="34" charset="0"/>
            <a:ea typeface="+mn-ea"/>
            <a:cs typeface="+mn-cs"/>
          </a:endParaRPr>
        </a:p>
      </dgm:t>
    </dgm:pt>
    <dgm:pt modelId="{D6D345E3-9669-47F5-84C4-D512E81A567C}" type="parTrans" cxnId="{2F42E12A-5E2F-4F03-AE77-8DB348C5BF5E}">
      <dgm:prSet/>
      <dgm:spPr/>
      <dgm:t>
        <a:bodyPr/>
        <a:lstStyle/>
        <a:p>
          <a:endParaRPr lang="id-ID"/>
        </a:p>
      </dgm:t>
    </dgm:pt>
    <dgm:pt modelId="{E9306D71-52F8-4213-9CF7-E8593EC4DE5D}" type="sibTrans" cxnId="{2F42E12A-5E2F-4F03-AE77-8DB348C5BF5E}">
      <dgm:prSet/>
      <dgm:spPr/>
      <dgm:t>
        <a:bodyPr/>
        <a:lstStyle/>
        <a:p>
          <a:endParaRPr lang="id-ID"/>
        </a:p>
      </dgm:t>
    </dgm:pt>
    <dgm:pt modelId="{0E50FEA6-47A0-46E1-B046-33928BA673C6}" type="pres">
      <dgm:prSet presAssocID="{48A3519E-708B-4FC2-AFE0-3EA7546069EB}" presName="Name0" presStyleCnt="0">
        <dgm:presLayoutVars>
          <dgm:dir/>
          <dgm:animLvl val="lvl"/>
          <dgm:resizeHandles val="exact"/>
        </dgm:presLayoutVars>
      </dgm:prSet>
      <dgm:spPr/>
      <dgm:t>
        <a:bodyPr/>
        <a:lstStyle/>
        <a:p>
          <a:endParaRPr lang="id-ID"/>
        </a:p>
      </dgm:t>
    </dgm:pt>
    <dgm:pt modelId="{102EC9A0-52DA-438C-8ED2-E7F9C684FC60}" type="pres">
      <dgm:prSet presAssocID="{1A3EB4F2-1AC1-4ED4-A191-8AABCD4079B8}" presName="linNode" presStyleCnt="0"/>
      <dgm:spPr/>
    </dgm:pt>
    <dgm:pt modelId="{AF155829-17AB-469A-9637-81728A3B72B5}" type="pres">
      <dgm:prSet presAssocID="{1A3EB4F2-1AC1-4ED4-A191-8AABCD4079B8}" presName="parentText" presStyleLbl="node1" presStyleIdx="0" presStyleCnt="2" custScaleX="49316" custScaleY="60499">
        <dgm:presLayoutVars>
          <dgm:chMax val="1"/>
          <dgm:bulletEnabled val="1"/>
        </dgm:presLayoutVars>
      </dgm:prSet>
      <dgm:spPr>
        <a:prstGeom prst="roundRect">
          <a:avLst/>
        </a:prstGeom>
      </dgm:spPr>
      <dgm:t>
        <a:bodyPr/>
        <a:lstStyle/>
        <a:p>
          <a:endParaRPr lang="id-ID"/>
        </a:p>
      </dgm:t>
    </dgm:pt>
    <dgm:pt modelId="{228624F1-0101-4C2C-894E-07D10FB50831}" type="pres">
      <dgm:prSet presAssocID="{1A3EB4F2-1AC1-4ED4-A191-8AABCD4079B8}" presName="descendantText" presStyleLbl="alignAccFollowNode1" presStyleIdx="0" presStyleCnt="2" custScaleX="125226" custScaleY="71505">
        <dgm:presLayoutVars>
          <dgm:bulletEnabled val="1"/>
        </dgm:presLayoutVars>
      </dgm:prSet>
      <dgm:spPr>
        <a:prstGeom prst="round2SameRect">
          <a:avLst/>
        </a:prstGeom>
      </dgm:spPr>
      <dgm:t>
        <a:bodyPr/>
        <a:lstStyle/>
        <a:p>
          <a:endParaRPr lang="id-ID"/>
        </a:p>
      </dgm:t>
    </dgm:pt>
    <dgm:pt modelId="{38539637-5143-442A-93D1-2773C08AB78E}" type="pres">
      <dgm:prSet presAssocID="{E98002F1-DFF9-4FE7-94EC-335A57F0B05B}" presName="sp" presStyleCnt="0"/>
      <dgm:spPr/>
    </dgm:pt>
    <dgm:pt modelId="{DCEE91EF-B3AE-4BB6-A7EF-55DA50485115}" type="pres">
      <dgm:prSet presAssocID="{8A52EC4A-C901-4BD6-8DF4-EF763AB5E1F1}" presName="linNode" presStyleCnt="0"/>
      <dgm:spPr/>
      <dgm:t>
        <a:bodyPr/>
        <a:lstStyle/>
        <a:p>
          <a:endParaRPr lang="id-ID"/>
        </a:p>
      </dgm:t>
    </dgm:pt>
    <dgm:pt modelId="{F1F7526D-D17F-49C7-AB7C-2A857E4BFCF4}" type="pres">
      <dgm:prSet presAssocID="{8A52EC4A-C901-4BD6-8DF4-EF763AB5E1F1}" presName="parentText" presStyleLbl="node1" presStyleIdx="1" presStyleCnt="2" custScaleX="49316" custScaleY="60499">
        <dgm:presLayoutVars>
          <dgm:chMax val="1"/>
          <dgm:bulletEnabled val="1"/>
        </dgm:presLayoutVars>
      </dgm:prSet>
      <dgm:spPr>
        <a:prstGeom prst="roundRect">
          <a:avLst/>
        </a:prstGeom>
      </dgm:spPr>
      <dgm:t>
        <a:bodyPr/>
        <a:lstStyle/>
        <a:p>
          <a:endParaRPr lang="id-ID"/>
        </a:p>
      </dgm:t>
    </dgm:pt>
    <dgm:pt modelId="{7F9CBB70-0E10-4565-8D7F-2646B27BC74E}" type="pres">
      <dgm:prSet presAssocID="{8A52EC4A-C901-4BD6-8DF4-EF763AB5E1F1}" presName="descendantText" presStyleLbl="alignAccFollowNode1" presStyleIdx="1" presStyleCnt="2" custScaleX="125226" custScaleY="71505">
        <dgm:presLayoutVars>
          <dgm:bulletEnabled val="1"/>
        </dgm:presLayoutVars>
      </dgm:prSet>
      <dgm:spPr>
        <a:prstGeom prst="round2SameRect">
          <a:avLst/>
        </a:prstGeom>
      </dgm:spPr>
      <dgm:t>
        <a:bodyPr/>
        <a:lstStyle/>
        <a:p>
          <a:endParaRPr lang="id-ID"/>
        </a:p>
      </dgm:t>
    </dgm:pt>
  </dgm:ptLst>
  <dgm:cxnLst>
    <dgm:cxn modelId="{536672BC-68A2-4FC6-A732-E510BE6C2A52}" type="presOf" srcId="{1A3EB4F2-1AC1-4ED4-A191-8AABCD4079B8}" destId="{AF155829-17AB-469A-9637-81728A3B72B5}" srcOrd="0" destOrd="0" presId="urn:microsoft.com/office/officeart/2005/8/layout/vList5"/>
    <dgm:cxn modelId="{AEE80B1C-D203-4718-94E2-353C3D33A485}" type="presOf" srcId="{09AF4BFF-988D-40F2-AEA0-9C64CAFF38A8}" destId="{7F9CBB70-0E10-4565-8D7F-2646B27BC74E}" srcOrd="0" destOrd="0" presId="urn:microsoft.com/office/officeart/2005/8/layout/vList5"/>
    <dgm:cxn modelId="{576219D1-C392-46DB-A376-4A1EABBB7946}" type="presOf" srcId="{48A3519E-708B-4FC2-AFE0-3EA7546069EB}" destId="{0E50FEA6-47A0-46E1-B046-33928BA673C6}" srcOrd="0" destOrd="0" presId="urn:microsoft.com/office/officeart/2005/8/layout/vList5"/>
    <dgm:cxn modelId="{6DC129E5-6EFF-477C-A025-8AD767CA0984}" srcId="{8A52EC4A-C901-4BD6-8DF4-EF763AB5E1F1}" destId="{09AF4BFF-988D-40F2-AEA0-9C64CAFF38A8}" srcOrd="0" destOrd="0" parTransId="{27BA3D66-64FC-4B5F-A161-588AAF94C058}" sibTransId="{1E2957BA-165C-4A91-8D7C-EF7E731CD0B3}"/>
    <dgm:cxn modelId="{E8437600-1B1B-4EFD-8CD4-62F528068F63}" srcId="{48A3519E-708B-4FC2-AFE0-3EA7546069EB}" destId="{1A3EB4F2-1AC1-4ED4-A191-8AABCD4079B8}" srcOrd="0" destOrd="0" parTransId="{A74FB62B-C9A2-4013-AE6F-263E0C738788}" sibTransId="{E98002F1-DFF9-4FE7-94EC-335A57F0B05B}"/>
    <dgm:cxn modelId="{1C1A389E-AC78-4D1F-B00E-33174746C5C1}" type="presOf" srcId="{8A52EC4A-C901-4BD6-8DF4-EF763AB5E1F1}" destId="{F1F7526D-D17F-49C7-AB7C-2A857E4BFCF4}" srcOrd="0" destOrd="0" presId="urn:microsoft.com/office/officeart/2005/8/layout/vList5"/>
    <dgm:cxn modelId="{9D015C07-F132-4AD3-B4AD-A914A8258F2E}" srcId="{48A3519E-708B-4FC2-AFE0-3EA7546069EB}" destId="{8A52EC4A-C901-4BD6-8DF4-EF763AB5E1F1}" srcOrd="1" destOrd="0" parTransId="{039A4A92-499C-4317-839F-4FCF52361B94}" sibTransId="{D1809D7E-517C-4F9F-9560-7886702B6085}"/>
    <dgm:cxn modelId="{53CCEA6F-F0A1-4E0A-B7A7-8BF413744F5D}" type="presOf" srcId="{04BD8E72-4DC5-4DE3-A519-6504F40B81EC}" destId="{228624F1-0101-4C2C-894E-07D10FB50831}" srcOrd="0" destOrd="0" presId="urn:microsoft.com/office/officeart/2005/8/layout/vList5"/>
    <dgm:cxn modelId="{2F42E12A-5E2F-4F03-AE77-8DB348C5BF5E}" srcId="{1A3EB4F2-1AC1-4ED4-A191-8AABCD4079B8}" destId="{04BD8E72-4DC5-4DE3-A519-6504F40B81EC}" srcOrd="0" destOrd="0" parTransId="{D6D345E3-9669-47F5-84C4-D512E81A567C}" sibTransId="{E9306D71-52F8-4213-9CF7-E8593EC4DE5D}"/>
    <dgm:cxn modelId="{4E15552F-8DAE-42EC-9F56-4B8AAD770924}" type="presParOf" srcId="{0E50FEA6-47A0-46E1-B046-33928BA673C6}" destId="{102EC9A0-52DA-438C-8ED2-E7F9C684FC60}" srcOrd="0" destOrd="0" presId="urn:microsoft.com/office/officeart/2005/8/layout/vList5"/>
    <dgm:cxn modelId="{1B1C4024-503A-456B-9F33-2F31F4BA5CDE}" type="presParOf" srcId="{102EC9A0-52DA-438C-8ED2-E7F9C684FC60}" destId="{AF155829-17AB-469A-9637-81728A3B72B5}" srcOrd="0" destOrd="0" presId="urn:microsoft.com/office/officeart/2005/8/layout/vList5"/>
    <dgm:cxn modelId="{F297CC8B-99B0-44D9-AFDC-A1B353C5996E}" type="presParOf" srcId="{102EC9A0-52DA-438C-8ED2-E7F9C684FC60}" destId="{228624F1-0101-4C2C-894E-07D10FB50831}" srcOrd="1" destOrd="0" presId="urn:microsoft.com/office/officeart/2005/8/layout/vList5"/>
    <dgm:cxn modelId="{9941E9EB-C6D2-44BE-874C-3867D67B3FFE}" type="presParOf" srcId="{0E50FEA6-47A0-46E1-B046-33928BA673C6}" destId="{38539637-5143-442A-93D1-2773C08AB78E}" srcOrd="1" destOrd="0" presId="urn:microsoft.com/office/officeart/2005/8/layout/vList5"/>
    <dgm:cxn modelId="{2BE2DB45-2B61-4BF7-94C9-58DDE8F00671}" type="presParOf" srcId="{0E50FEA6-47A0-46E1-B046-33928BA673C6}" destId="{DCEE91EF-B3AE-4BB6-A7EF-55DA50485115}" srcOrd="2" destOrd="0" presId="urn:microsoft.com/office/officeart/2005/8/layout/vList5"/>
    <dgm:cxn modelId="{9189F52A-6CF1-41DB-8F04-1AC91B883053}" type="presParOf" srcId="{DCEE91EF-B3AE-4BB6-A7EF-55DA50485115}" destId="{F1F7526D-D17F-49C7-AB7C-2A857E4BFCF4}" srcOrd="0" destOrd="0" presId="urn:microsoft.com/office/officeart/2005/8/layout/vList5"/>
    <dgm:cxn modelId="{E7CE910A-C49D-4BDA-AC8A-1454F58134A3}" type="presParOf" srcId="{DCEE91EF-B3AE-4BB6-A7EF-55DA50485115}" destId="{7F9CBB70-0E10-4565-8D7F-2646B27BC7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A3519E-708B-4FC2-AFE0-3EA7546069EB}"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id-ID"/>
        </a:p>
      </dgm:t>
    </dgm:pt>
    <dgm:pt modelId="{1A3EB4F2-1AC1-4ED4-A191-8AABCD4079B8}">
      <dgm:prSet phldrT="[Text]" custT="1"/>
      <dgm:spPr>
        <a:xfrm>
          <a:off x="84285" y="2665150"/>
          <a:ext cx="1461063" cy="2516424"/>
        </a:xfrm>
      </dgm:spPr>
      <dgm:t>
        <a:bodyPr/>
        <a:lstStyle/>
        <a:p>
          <a:r>
            <a:rPr lang="id-ID" sz="4400" b="0" dirty="0" smtClean="0">
              <a:latin typeface="Britannic Bold" pitchFamily="34" charset="0"/>
              <a:ea typeface="+mn-ea"/>
              <a:cs typeface="+mn-cs"/>
            </a:rPr>
            <a:t>I</a:t>
          </a:r>
          <a:endParaRPr lang="id-ID" sz="4400" b="0" dirty="0">
            <a:latin typeface="Britannic Bold" pitchFamily="34" charset="0"/>
            <a:ea typeface="+mn-ea"/>
            <a:cs typeface="+mn-cs"/>
          </a:endParaRPr>
        </a:p>
      </dgm:t>
    </dgm:pt>
    <dgm:pt modelId="{A74FB62B-C9A2-4013-AE6F-263E0C738788}" type="parTrans" cxnId="{E8437600-1B1B-4EFD-8CD4-62F528068F63}">
      <dgm:prSet/>
      <dgm:spPr/>
      <dgm:t>
        <a:bodyPr/>
        <a:lstStyle/>
        <a:p>
          <a:endParaRPr lang="id-ID"/>
        </a:p>
      </dgm:t>
    </dgm:pt>
    <dgm:pt modelId="{E98002F1-DFF9-4FE7-94EC-335A57F0B05B}" type="sibTrans" cxnId="{E8437600-1B1B-4EFD-8CD4-62F528068F63}">
      <dgm:prSet/>
      <dgm:spPr/>
      <dgm:t>
        <a:bodyPr/>
        <a:lstStyle/>
        <a:p>
          <a:endParaRPr lang="id-ID"/>
        </a:p>
      </dgm:t>
    </dgm:pt>
    <dgm:pt modelId="{04BD8E72-4DC5-4DE3-A519-6504F40B81EC}">
      <dgm:prSet phldrT="[Text]" custT="1"/>
      <dgm:spPr>
        <a:xfrm rot="5400000">
          <a:off x="3653455" y="625570"/>
          <a:ext cx="2379370" cy="6595583"/>
        </a:xfrm>
      </dgm:spPr>
      <dgm:t>
        <a:bodyPr/>
        <a:lstStyle/>
        <a:p>
          <a:r>
            <a:rPr kumimoji="0" lang="fi-FI" altLang="id-ID" sz="2800" i="0" u="none" strike="noStrike" cap="none" spc="0" normalizeH="0" baseline="0" noProof="0" dirty="0" smtClean="0">
              <a:ln>
                <a:noFill/>
              </a:ln>
              <a:solidFill>
                <a:schemeClr val="tx1"/>
              </a:solidFill>
              <a:uLnTx/>
              <a:uFillTx/>
              <a:latin typeface="Britannic Bold" pitchFamily="34" charset="0"/>
            </a:rPr>
            <a:t>PELAKSANAAN UU NO. 39 TAHUN 2014</a:t>
          </a:r>
          <a:r>
            <a:rPr kumimoji="0" lang="id-ID" altLang="id-ID" sz="2800" i="0" u="none" strike="noStrike" cap="none" spc="0" normalizeH="0" baseline="0" noProof="0" dirty="0" smtClean="0">
              <a:ln>
                <a:noFill/>
              </a:ln>
              <a:solidFill>
                <a:schemeClr val="tx1"/>
              </a:solidFill>
              <a:uLnTx/>
              <a:uFillTx/>
              <a:latin typeface="Britannic Bold" pitchFamily="34" charset="0"/>
            </a:rPr>
            <a:t> TENTANG PERKEBUNAN</a:t>
          </a:r>
          <a:endParaRPr lang="id-ID" sz="2800" b="0" dirty="0">
            <a:solidFill>
              <a:schemeClr val="tx1"/>
            </a:solidFill>
            <a:latin typeface="Britannic Bold" pitchFamily="34" charset="0"/>
            <a:ea typeface="+mn-ea"/>
            <a:cs typeface="+mn-cs"/>
          </a:endParaRPr>
        </a:p>
      </dgm:t>
    </dgm:pt>
    <dgm:pt modelId="{D6D345E3-9669-47F5-84C4-D512E81A567C}" type="parTrans" cxnId="{2F42E12A-5E2F-4F03-AE77-8DB348C5BF5E}">
      <dgm:prSet/>
      <dgm:spPr/>
      <dgm:t>
        <a:bodyPr/>
        <a:lstStyle/>
        <a:p>
          <a:endParaRPr lang="id-ID"/>
        </a:p>
      </dgm:t>
    </dgm:pt>
    <dgm:pt modelId="{E9306D71-52F8-4213-9CF7-E8593EC4DE5D}" type="sibTrans" cxnId="{2F42E12A-5E2F-4F03-AE77-8DB348C5BF5E}">
      <dgm:prSet/>
      <dgm:spPr/>
      <dgm:t>
        <a:bodyPr/>
        <a:lstStyle/>
        <a:p>
          <a:endParaRPr lang="id-ID"/>
        </a:p>
      </dgm:t>
    </dgm:pt>
    <dgm:pt modelId="{0E50FEA6-47A0-46E1-B046-33928BA673C6}" type="pres">
      <dgm:prSet presAssocID="{48A3519E-708B-4FC2-AFE0-3EA7546069EB}" presName="Name0" presStyleCnt="0">
        <dgm:presLayoutVars>
          <dgm:dir/>
          <dgm:animLvl val="lvl"/>
          <dgm:resizeHandles val="exact"/>
        </dgm:presLayoutVars>
      </dgm:prSet>
      <dgm:spPr/>
      <dgm:t>
        <a:bodyPr/>
        <a:lstStyle/>
        <a:p>
          <a:endParaRPr lang="id-ID"/>
        </a:p>
      </dgm:t>
    </dgm:pt>
    <dgm:pt modelId="{102EC9A0-52DA-438C-8ED2-E7F9C684FC60}" type="pres">
      <dgm:prSet presAssocID="{1A3EB4F2-1AC1-4ED4-A191-8AABCD4079B8}" presName="linNode" presStyleCnt="0"/>
      <dgm:spPr/>
    </dgm:pt>
    <dgm:pt modelId="{AF155829-17AB-469A-9637-81728A3B72B5}" type="pres">
      <dgm:prSet presAssocID="{1A3EB4F2-1AC1-4ED4-A191-8AABCD4079B8}" presName="parentText" presStyleLbl="node1" presStyleIdx="0" presStyleCnt="1" custScaleX="49316" custScaleY="29395">
        <dgm:presLayoutVars>
          <dgm:chMax val="1"/>
          <dgm:bulletEnabled val="1"/>
        </dgm:presLayoutVars>
      </dgm:prSet>
      <dgm:spPr>
        <a:prstGeom prst="roundRect">
          <a:avLst/>
        </a:prstGeom>
      </dgm:spPr>
      <dgm:t>
        <a:bodyPr/>
        <a:lstStyle/>
        <a:p>
          <a:endParaRPr lang="id-ID"/>
        </a:p>
      </dgm:t>
    </dgm:pt>
    <dgm:pt modelId="{228624F1-0101-4C2C-894E-07D10FB50831}" type="pres">
      <dgm:prSet presAssocID="{1A3EB4F2-1AC1-4ED4-A191-8AABCD4079B8}" presName="descendantText" presStyleLbl="alignAccFollowNode1" presStyleIdx="0" presStyleCnt="1" custScaleX="125226" custScaleY="34742">
        <dgm:presLayoutVars>
          <dgm:bulletEnabled val="1"/>
        </dgm:presLayoutVars>
      </dgm:prSet>
      <dgm:spPr>
        <a:prstGeom prst="round2SameRect">
          <a:avLst/>
        </a:prstGeom>
      </dgm:spPr>
      <dgm:t>
        <a:bodyPr/>
        <a:lstStyle/>
        <a:p>
          <a:endParaRPr lang="id-ID"/>
        </a:p>
      </dgm:t>
    </dgm:pt>
  </dgm:ptLst>
  <dgm:cxnLst>
    <dgm:cxn modelId="{23F62766-0B2E-4636-BB02-64DD63923897}" type="presOf" srcId="{1A3EB4F2-1AC1-4ED4-A191-8AABCD4079B8}" destId="{AF155829-17AB-469A-9637-81728A3B72B5}" srcOrd="0" destOrd="0" presId="urn:microsoft.com/office/officeart/2005/8/layout/vList5"/>
    <dgm:cxn modelId="{2F42E12A-5E2F-4F03-AE77-8DB348C5BF5E}" srcId="{1A3EB4F2-1AC1-4ED4-A191-8AABCD4079B8}" destId="{04BD8E72-4DC5-4DE3-A519-6504F40B81EC}" srcOrd="0" destOrd="0" parTransId="{D6D345E3-9669-47F5-84C4-D512E81A567C}" sibTransId="{E9306D71-52F8-4213-9CF7-E8593EC4DE5D}"/>
    <dgm:cxn modelId="{A0EDD906-BB8E-4233-9146-3E65C41490F4}" type="presOf" srcId="{48A3519E-708B-4FC2-AFE0-3EA7546069EB}" destId="{0E50FEA6-47A0-46E1-B046-33928BA673C6}" srcOrd="0" destOrd="0" presId="urn:microsoft.com/office/officeart/2005/8/layout/vList5"/>
    <dgm:cxn modelId="{E8437600-1B1B-4EFD-8CD4-62F528068F63}" srcId="{48A3519E-708B-4FC2-AFE0-3EA7546069EB}" destId="{1A3EB4F2-1AC1-4ED4-A191-8AABCD4079B8}" srcOrd="0" destOrd="0" parTransId="{A74FB62B-C9A2-4013-AE6F-263E0C738788}" sibTransId="{E98002F1-DFF9-4FE7-94EC-335A57F0B05B}"/>
    <dgm:cxn modelId="{C74391AB-8CC6-401A-B063-C6CA8F6DC019}" type="presOf" srcId="{04BD8E72-4DC5-4DE3-A519-6504F40B81EC}" destId="{228624F1-0101-4C2C-894E-07D10FB50831}" srcOrd="0" destOrd="0" presId="urn:microsoft.com/office/officeart/2005/8/layout/vList5"/>
    <dgm:cxn modelId="{12A55556-8D67-4414-8969-0541B8DE185C}" type="presParOf" srcId="{0E50FEA6-47A0-46E1-B046-33928BA673C6}" destId="{102EC9A0-52DA-438C-8ED2-E7F9C684FC60}" srcOrd="0" destOrd="0" presId="urn:microsoft.com/office/officeart/2005/8/layout/vList5"/>
    <dgm:cxn modelId="{EFC7AD7E-28A7-4937-AFA1-069F39685161}" type="presParOf" srcId="{102EC9A0-52DA-438C-8ED2-E7F9C684FC60}" destId="{AF155829-17AB-469A-9637-81728A3B72B5}" srcOrd="0" destOrd="0" presId="urn:microsoft.com/office/officeart/2005/8/layout/vList5"/>
    <dgm:cxn modelId="{C104EB3C-CD4A-49B4-8DC8-AADFFFFD59D2}" type="presParOf" srcId="{102EC9A0-52DA-438C-8ED2-E7F9C684FC60}" destId="{228624F1-0101-4C2C-894E-07D10FB508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687F5B-14B2-4700-83B3-6E7987992033}"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en-US"/>
        </a:p>
      </dgm:t>
    </dgm:pt>
    <dgm:pt modelId="{3483A3B2-E274-4FFC-943D-65292E6B55CA}">
      <dgm:prSet phldrT="[Text]" custT="1"/>
      <dgm:spPr>
        <a:ln>
          <a:solidFill>
            <a:schemeClr val="tx1"/>
          </a:solidFill>
        </a:ln>
      </dgm:spPr>
      <dgm:t>
        <a:bodyPr/>
        <a:lstStyle/>
        <a:p>
          <a:r>
            <a:rPr lang="en-US" sz="2000" dirty="0" smtClean="0"/>
            <a:t>Ada </a:t>
          </a:r>
          <a:r>
            <a:rPr lang="id-ID" sz="2000" dirty="0" smtClean="0"/>
            <a:t>12 Pasal </a:t>
          </a:r>
          <a:r>
            <a:rPr lang="en-US" sz="2000" dirty="0" smtClean="0"/>
            <a:t>UU</a:t>
          </a:r>
          <a:r>
            <a:rPr lang="id-ID" sz="2000" dirty="0" smtClean="0"/>
            <a:t> No</a:t>
          </a:r>
          <a:r>
            <a:rPr lang="en-US" sz="2000" dirty="0" smtClean="0"/>
            <a:t>.</a:t>
          </a:r>
          <a:r>
            <a:rPr lang="id-ID" sz="2000" dirty="0" smtClean="0"/>
            <a:t> 39</a:t>
          </a:r>
          <a:r>
            <a:rPr lang="en-US" sz="2000" dirty="0" smtClean="0"/>
            <a:t>/</a:t>
          </a:r>
          <a:r>
            <a:rPr lang="id-ID" sz="2000" dirty="0" smtClean="0"/>
            <a:t>2014 yang sedang dimohonkan pengujian</a:t>
          </a:r>
          <a:r>
            <a:rPr lang="en-US" sz="2000" dirty="0" smtClean="0"/>
            <a:t> </a:t>
          </a:r>
          <a:r>
            <a:rPr lang="en-US" sz="2000" dirty="0" err="1" smtClean="0"/>
            <a:t>materiil</a:t>
          </a:r>
          <a:r>
            <a:rPr lang="id-ID" sz="2000" dirty="0" smtClean="0"/>
            <a:t> </a:t>
          </a:r>
          <a:r>
            <a:rPr lang="id-ID" sz="2000" i="1" dirty="0" smtClean="0"/>
            <a:t>(</a:t>
          </a:r>
          <a:r>
            <a:rPr lang="en-US" sz="2000" i="1" dirty="0" err="1" smtClean="0"/>
            <a:t>yudicial</a:t>
          </a:r>
          <a:r>
            <a:rPr lang="en-US" sz="2000" i="1" dirty="0" smtClean="0"/>
            <a:t> </a:t>
          </a:r>
          <a:r>
            <a:rPr lang="id-ID" sz="2000" i="1" dirty="0" smtClean="0"/>
            <a:t>review) </a:t>
          </a:r>
          <a:r>
            <a:rPr lang="id-ID" sz="2000" dirty="0" smtClean="0"/>
            <a:t>di Mahkamah </a:t>
          </a:r>
          <a:r>
            <a:rPr lang="en-US" sz="2000" dirty="0" smtClean="0"/>
            <a:t>K</a:t>
          </a:r>
          <a:r>
            <a:rPr lang="id-ID" sz="2000" dirty="0" smtClean="0"/>
            <a:t>onstitusi dengan perkara </a:t>
          </a:r>
          <a:r>
            <a:rPr lang="en-US" sz="2000" dirty="0" err="1" smtClean="0"/>
            <a:t>Nomor</a:t>
          </a:r>
          <a:r>
            <a:rPr lang="en-US" sz="2000" dirty="0" smtClean="0"/>
            <a:t>:</a:t>
          </a:r>
          <a:r>
            <a:rPr lang="id-ID" sz="2000" dirty="0" smtClean="0"/>
            <a:t>138</a:t>
          </a:r>
          <a:r>
            <a:rPr lang="fi-FI" sz="2000" dirty="0" smtClean="0"/>
            <a:t>/PUU-XI</a:t>
          </a:r>
          <a:r>
            <a:rPr lang="id-ID" sz="2000" dirty="0" smtClean="0"/>
            <a:t>I</a:t>
          </a:r>
          <a:r>
            <a:rPr lang="fi-FI" sz="2000" dirty="0" smtClean="0"/>
            <a:t>I/201</a:t>
          </a:r>
          <a:r>
            <a:rPr lang="id-ID" sz="2000" dirty="0" smtClean="0"/>
            <a:t>5 tanggal 13 November 2015</a:t>
          </a:r>
          <a:r>
            <a:rPr lang="en-US" sz="2000" dirty="0" smtClean="0"/>
            <a:t>, </a:t>
          </a:r>
          <a:r>
            <a:rPr lang="en-US" sz="2000" dirty="0" err="1" smtClean="0"/>
            <a:t>yaitu</a:t>
          </a:r>
          <a:r>
            <a:rPr lang="en-US" sz="2000" dirty="0" smtClean="0"/>
            <a:t>: </a:t>
          </a:r>
          <a:r>
            <a:rPr lang="id-ID" sz="2000" dirty="0" smtClean="0"/>
            <a:t>Pasal 12 ayat (2), Pasal 13, Pasal 27 ayat (3), Pasal 29, Pasal 30 ayat (1), Pasal 42, Pasal 55, Pasal 57 ayat (2), Pasal 58 ayat (1) dan ayat (2), Pasal 107, dan Pasal 114 ayat (3)</a:t>
          </a:r>
          <a:endParaRPr lang="en-US" sz="2000" dirty="0"/>
        </a:p>
      </dgm:t>
    </dgm:pt>
    <dgm:pt modelId="{E9A6ABDE-6E8C-412D-8D71-D9C7942A4A4C}" type="parTrans" cxnId="{8AB18C8A-C1B3-4107-8754-FBEAA29B00C8}">
      <dgm:prSet/>
      <dgm:spPr/>
      <dgm:t>
        <a:bodyPr/>
        <a:lstStyle/>
        <a:p>
          <a:endParaRPr lang="en-US" sz="2000"/>
        </a:p>
      </dgm:t>
    </dgm:pt>
    <dgm:pt modelId="{9C16E898-BBE4-49AD-908B-3791226E270B}" type="sibTrans" cxnId="{8AB18C8A-C1B3-4107-8754-FBEAA29B00C8}">
      <dgm:prSet/>
      <dgm:spPr/>
      <dgm:t>
        <a:bodyPr/>
        <a:lstStyle/>
        <a:p>
          <a:endParaRPr lang="en-US" sz="2000"/>
        </a:p>
      </dgm:t>
    </dgm:pt>
    <dgm:pt modelId="{28F9AF2A-3F0D-4899-9FD2-7B8405FDE661}">
      <dgm:prSet phldrT="[Text]" custT="1"/>
      <dgm:spPr>
        <a:ln>
          <a:solidFill>
            <a:schemeClr val="tx1"/>
          </a:solidFill>
        </a:ln>
      </dgm:spPr>
      <dgm:t>
        <a:bodyPr/>
        <a:lstStyle/>
        <a:p>
          <a:pPr algn="just"/>
          <a:r>
            <a:rPr lang="id-ID" sz="2000" dirty="0" smtClean="0"/>
            <a:t>Permohonan </a:t>
          </a:r>
          <a:r>
            <a:rPr lang="en-US" sz="2000" dirty="0" err="1" smtClean="0"/>
            <a:t>pengujian</a:t>
          </a:r>
          <a:r>
            <a:rPr lang="en-US" sz="2000" dirty="0" smtClean="0"/>
            <a:t> </a:t>
          </a:r>
          <a:r>
            <a:rPr lang="id-ID" sz="2000" dirty="0" smtClean="0"/>
            <a:t>oleh Serikat Petani Kelapa Sawit (SPKS)</a:t>
          </a:r>
          <a:r>
            <a:rPr lang="fi-FI" sz="2000" dirty="0" smtClean="0"/>
            <a:t> dalam hal ini memberikan kuasa kepada </a:t>
          </a:r>
          <a:r>
            <a:rPr lang="id-ID" sz="2000" dirty="0" smtClean="0"/>
            <a:t>Beni Dikty Sinaga, SH</a:t>
          </a:r>
          <a:r>
            <a:rPr lang="en-US" sz="2000" dirty="0" smtClean="0"/>
            <a:t> (</a:t>
          </a:r>
          <a:r>
            <a:rPr lang="id-ID" sz="2000" dirty="0" smtClean="0"/>
            <a:t>Tim Advokasi Keadilan Perkebunan</a:t>
          </a:r>
          <a:r>
            <a:rPr lang="en-US" sz="2000" dirty="0" smtClean="0"/>
            <a:t>)</a:t>
          </a:r>
          <a:endParaRPr lang="en-US" sz="2000" dirty="0"/>
        </a:p>
      </dgm:t>
    </dgm:pt>
    <dgm:pt modelId="{6204BD4B-89F1-46F9-8444-A55B80EE1CCA}" type="parTrans" cxnId="{7956E0C8-A17C-4AFD-AEEB-11B3B076E560}">
      <dgm:prSet/>
      <dgm:spPr/>
      <dgm:t>
        <a:bodyPr/>
        <a:lstStyle/>
        <a:p>
          <a:endParaRPr lang="en-US" sz="2000"/>
        </a:p>
      </dgm:t>
    </dgm:pt>
    <dgm:pt modelId="{40A99385-B98F-46B5-BC04-36C82E033311}" type="sibTrans" cxnId="{7956E0C8-A17C-4AFD-AEEB-11B3B076E560}">
      <dgm:prSet/>
      <dgm:spPr/>
      <dgm:t>
        <a:bodyPr/>
        <a:lstStyle/>
        <a:p>
          <a:endParaRPr lang="en-US" sz="2000"/>
        </a:p>
      </dgm:t>
    </dgm:pt>
    <dgm:pt modelId="{F7D147D6-BE92-4F12-B653-1EA808E937A4}">
      <dgm:prSet phldrT="[Text]" custT="1"/>
      <dgm:spPr>
        <a:ln>
          <a:solidFill>
            <a:schemeClr val="tx1"/>
          </a:solidFill>
        </a:ln>
      </dgm:spPr>
      <dgm:t>
        <a:bodyPr/>
        <a:lstStyle/>
        <a:p>
          <a:r>
            <a:rPr lang="id-ID" sz="2000" dirty="0" smtClean="0"/>
            <a:t>Telah dilakukan 6 kali persidangan yang dihadiri oleh wakil dari Pemerintah dalam hal ini Kementerian Hukum dan HAM serta Kementerian Pertanian.</a:t>
          </a:r>
          <a:endParaRPr lang="en-US" sz="2000" dirty="0"/>
        </a:p>
      </dgm:t>
    </dgm:pt>
    <dgm:pt modelId="{61AFE8AD-748A-46D3-A7E2-8B2A31768111}" type="parTrans" cxnId="{4E40E2BD-4DC7-40A0-A14B-F5652E22A93F}">
      <dgm:prSet/>
      <dgm:spPr/>
      <dgm:t>
        <a:bodyPr/>
        <a:lstStyle/>
        <a:p>
          <a:endParaRPr lang="en-US" sz="2000"/>
        </a:p>
      </dgm:t>
    </dgm:pt>
    <dgm:pt modelId="{E2B923BC-5DFD-40A1-8C39-B0861F9E5485}" type="sibTrans" cxnId="{4E40E2BD-4DC7-40A0-A14B-F5652E22A93F}">
      <dgm:prSet/>
      <dgm:spPr/>
      <dgm:t>
        <a:bodyPr/>
        <a:lstStyle/>
        <a:p>
          <a:endParaRPr lang="en-US" sz="2000"/>
        </a:p>
      </dgm:t>
    </dgm:pt>
    <dgm:pt modelId="{9633B340-923E-4855-9C29-74DE046DDB76}">
      <dgm:prSet phldrT="[Text]" custT="1"/>
      <dgm:spPr>
        <a:ln>
          <a:solidFill>
            <a:schemeClr val="tx1"/>
          </a:solidFill>
        </a:ln>
      </dgm:spPr>
      <dgm:t>
        <a:bodyPr/>
        <a:lstStyle/>
        <a:p>
          <a:r>
            <a:rPr lang="id-ID" sz="2000" dirty="0" smtClean="0"/>
            <a:t>Kesimpulan Pemerintah telah disampaikan pada hari Jumat</a:t>
          </a:r>
          <a:r>
            <a:rPr lang="en-US" sz="2000" dirty="0" smtClean="0"/>
            <a:t>, </a:t>
          </a:r>
          <a:r>
            <a:rPr lang="id-ID" sz="2000" dirty="0" smtClean="0"/>
            <a:t>17 Juni 2016 ke Mahkamah Konstitusi. Tahap selanjutnya adalah pembacaan putusan sidang yang akan disampaikan oleh Majelis Hakim yang waktunya akan disampaikan oleh Majelis Hakim Mahkamah Konstitusi kemudian</a:t>
          </a:r>
          <a:endParaRPr lang="en-US" sz="2000" dirty="0"/>
        </a:p>
      </dgm:t>
    </dgm:pt>
    <dgm:pt modelId="{BF5AEA41-E792-49C6-A91E-5E35D7A644A5}" type="parTrans" cxnId="{E5D0353E-5F6C-4306-A684-D511E17CD06A}">
      <dgm:prSet/>
      <dgm:spPr/>
      <dgm:t>
        <a:bodyPr/>
        <a:lstStyle/>
        <a:p>
          <a:endParaRPr lang="en-US" sz="2000"/>
        </a:p>
      </dgm:t>
    </dgm:pt>
    <dgm:pt modelId="{FAD2D169-CB92-4F7D-A741-7B4BC8E863D6}" type="sibTrans" cxnId="{E5D0353E-5F6C-4306-A684-D511E17CD06A}">
      <dgm:prSet/>
      <dgm:spPr/>
      <dgm:t>
        <a:bodyPr/>
        <a:lstStyle/>
        <a:p>
          <a:endParaRPr lang="en-US" sz="2000"/>
        </a:p>
      </dgm:t>
    </dgm:pt>
    <dgm:pt modelId="{1119AD85-AF5E-482F-A1B9-CC00B7B4551E}" type="pres">
      <dgm:prSet presAssocID="{78687F5B-14B2-4700-83B3-6E7987992033}" presName="linear" presStyleCnt="0">
        <dgm:presLayoutVars>
          <dgm:animLvl val="lvl"/>
          <dgm:resizeHandles val="exact"/>
        </dgm:presLayoutVars>
      </dgm:prSet>
      <dgm:spPr/>
      <dgm:t>
        <a:bodyPr/>
        <a:lstStyle/>
        <a:p>
          <a:endParaRPr lang="en-US"/>
        </a:p>
      </dgm:t>
    </dgm:pt>
    <dgm:pt modelId="{200DD2A0-372A-4D33-98AA-F43985C3FA4E}" type="pres">
      <dgm:prSet presAssocID="{3483A3B2-E274-4FFC-943D-65292E6B55CA}" presName="parentText" presStyleLbl="node1" presStyleIdx="0" presStyleCnt="4" custLinFactY="-16199" custLinFactNeighborY="-100000">
        <dgm:presLayoutVars>
          <dgm:chMax val="0"/>
          <dgm:bulletEnabled val="1"/>
        </dgm:presLayoutVars>
      </dgm:prSet>
      <dgm:spPr/>
      <dgm:t>
        <a:bodyPr/>
        <a:lstStyle/>
        <a:p>
          <a:endParaRPr lang="en-US"/>
        </a:p>
      </dgm:t>
    </dgm:pt>
    <dgm:pt modelId="{FF7DD572-3039-4570-A57C-78819ACF2307}" type="pres">
      <dgm:prSet presAssocID="{9C16E898-BBE4-49AD-908B-3791226E270B}" presName="spacer" presStyleCnt="0"/>
      <dgm:spPr/>
    </dgm:pt>
    <dgm:pt modelId="{1178E713-422F-438D-9117-2AF6D50A8B0A}" type="pres">
      <dgm:prSet presAssocID="{28F9AF2A-3F0D-4899-9FD2-7B8405FDE661}" presName="parentText" presStyleLbl="node1" presStyleIdx="1" presStyleCnt="4" custScaleY="81747" custLinFactNeighborY="-43876">
        <dgm:presLayoutVars>
          <dgm:chMax val="0"/>
          <dgm:bulletEnabled val="1"/>
        </dgm:presLayoutVars>
      </dgm:prSet>
      <dgm:spPr/>
      <dgm:t>
        <a:bodyPr/>
        <a:lstStyle/>
        <a:p>
          <a:endParaRPr lang="en-US"/>
        </a:p>
      </dgm:t>
    </dgm:pt>
    <dgm:pt modelId="{943C4B37-91F8-4BAD-9EA6-1589415C9136}" type="pres">
      <dgm:prSet presAssocID="{40A99385-B98F-46B5-BC04-36C82E033311}" presName="spacer" presStyleCnt="0"/>
      <dgm:spPr/>
    </dgm:pt>
    <dgm:pt modelId="{D2052469-351F-4CE7-9230-AC718BABF542}" type="pres">
      <dgm:prSet presAssocID="{F7D147D6-BE92-4F12-B653-1EA808E937A4}" presName="parentText" presStyleLbl="node1" presStyleIdx="2" presStyleCnt="4" custScaleY="53541" custLinFactNeighborY="-68950">
        <dgm:presLayoutVars>
          <dgm:chMax val="0"/>
          <dgm:bulletEnabled val="1"/>
        </dgm:presLayoutVars>
      </dgm:prSet>
      <dgm:spPr/>
      <dgm:t>
        <a:bodyPr/>
        <a:lstStyle/>
        <a:p>
          <a:endParaRPr lang="en-US"/>
        </a:p>
      </dgm:t>
    </dgm:pt>
    <dgm:pt modelId="{EF4B8FBC-6408-4EC1-9AD4-03F6F2D33525}" type="pres">
      <dgm:prSet presAssocID="{E2B923BC-5DFD-40A1-8C39-B0861F9E5485}" presName="spacer" presStyleCnt="0"/>
      <dgm:spPr/>
    </dgm:pt>
    <dgm:pt modelId="{D2492143-5B4B-4C0D-A2C5-EF1E50CF3A63}" type="pres">
      <dgm:prSet presAssocID="{9633B340-923E-4855-9C29-74DE046DDB76}" presName="parentText" presStyleLbl="node1" presStyleIdx="3" presStyleCnt="4" custLinFactY="-1169" custLinFactNeighborY="-100000">
        <dgm:presLayoutVars>
          <dgm:chMax val="0"/>
          <dgm:bulletEnabled val="1"/>
        </dgm:presLayoutVars>
      </dgm:prSet>
      <dgm:spPr/>
      <dgm:t>
        <a:bodyPr/>
        <a:lstStyle/>
        <a:p>
          <a:endParaRPr lang="en-US"/>
        </a:p>
      </dgm:t>
    </dgm:pt>
  </dgm:ptLst>
  <dgm:cxnLst>
    <dgm:cxn modelId="{8F856CE3-EFE6-42D2-96DF-1EAA2591E5A6}" type="presOf" srcId="{3483A3B2-E274-4FFC-943D-65292E6B55CA}" destId="{200DD2A0-372A-4D33-98AA-F43985C3FA4E}" srcOrd="0" destOrd="0" presId="urn:microsoft.com/office/officeart/2005/8/layout/vList2"/>
    <dgm:cxn modelId="{6CD388D3-0C57-4E7D-A081-15193554453B}" type="presOf" srcId="{28F9AF2A-3F0D-4899-9FD2-7B8405FDE661}" destId="{1178E713-422F-438D-9117-2AF6D50A8B0A}" srcOrd="0" destOrd="0" presId="urn:microsoft.com/office/officeart/2005/8/layout/vList2"/>
    <dgm:cxn modelId="{AFA5D1B4-0E76-4C3B-BAEB-CAF7CB01FC7B}" type="presOf" srcId="{9633B340-923E-4855-9C29-74DE046DDB76}" destId="{D2492143-5B4B-4C0D-A2C5-EF1E50CF3A63}" srcOrd="0" destOrd="0" presId="urn:microsoft.com/office/officeart/2005/8/layout/vList2"/>
    <dgm:cxn modelId="{4E40E2BD-4DC7-40A0-A14B-F5652E22A93F}" srcId="{78687F5B-14B2-4700-83B3-6E7987992033}" destId="{F7D147D6-BE92-4F12-B653-1EA808E937A4}" srcOrd="2" destOrd="0" parTransId="{61AFE8AD-748A-46D3-A7E2-8B2A31768111}" sibTransId="{E2B923BC-5DFD-40A1-8C39-B0861F9E5485}"/>
    <dgm:cxn modelId="{BDE3A632-6AEB-47C8-9DDC-26FDA5848EEC}" type="presOf" srcId="{78687F5B-14B2-4700-83B3-6E7987992033}" destId="{1119AD85-AF5E-482F-A1B9-CC00B7B4551E}" srcOrd="0" destOrd="0" presId="urn:microsoft.com/office/officeart/2005/8/layout/vList2"/>
    <dgm:cxn modelId="{8AB18C8A-C1B3-4107-8754-FBEAA29B00C8}" srcId="{78687F5B-14B2-4700-83B3-6E7987992033}" destId="{3483A3B2-E274-4FFC-943D-65292E6B55CA}" srcOrd="0" destOrd="0" parTransId="{E9A6ABDE-6E8C-412D-8D71-D9C7942A4A4C}" sibTransId="{9C16E898-BBE4-49AD-908B-3791226E270B}"/>
    <dgm:cxn modelId="{E5D0353E-5F6C-4306-A684-D511E17CD06A}" srcId="{78687F5B-14B2-4700-83B3-6E7987992033}" destId="{9633B340-923E-4855-9C29-74DE046DDB76}" srcOrd="3" destOrd="0" parTransId="{BF5AEA41-E792-49C6-A91E-5E35D7A644A5}" sibTransId="{FAD2D169-CB92-4F7D-A741-7B4BC8E863D6}"/>
    <dgm:cxn modelId="{7956E0C8-A17C-4AFD-AEEB-11B3B076E560}" srcId="{78687F5B-14B2-4700-83B3-6E7987992033}" destId="{28F9AF2A-3F0D-4899-9FD2-7B8405FDE661}" srcOrd="1" destOrd="0" parTransId="{6204BD4B-89F1-46F9-8444-A55B80EE1CCA}" sibTransId="{40A99385-B98F-46B5-BC04-36C82E033311}"/>
    <dgm:cxn modelId="{F8D96A73-BC94-47BB-9C61-ACA0FA58E5D8}" type="presOf" srcId="{F7D147D6-BE92-4F12-B653-1EA808E937A4}" destId="{D2052469-351F-4CE7-9230-AC718BABF542}" srcOrd="0" destOrd="0" presId="urn:microsoft.com/office/officeart/2005/8/layout/vList2"/>
    <dgm:cxn modelId="{12893CC5-C8CC-49E2-8A51-3067D09BF8B5}" type="presParOf" srcId="{1119AD85-AF5E-482F-A1B9-CC00B7B4551E}" destId="{200DD2A0-372A-4D33-98AA-F43985C3FA4E}" srcOrd="0" destOrd="0" presId="urn:microsoft.com/office/officeart/2005/8/layout/vList2"/>
    <dgm:cxn modelId="{7E2D5D9E-DA2F-4AB4-AFF5-6FBF1807A3D2}" type="presParOf" srcId="{1119AD85-AF5E-482F-A1B9-CC00B7B4551E}" destId="{FF7DD572-3039-4570-A57C-78819ACF2307}" srcOrd="1" destOrd="0" presId="urn:microsoft.com/office/officeart/2005/8/layout/vList2"/>
    <dgm:cxn modelId="{DBFAA525-2F61-4DED-8604-F11300B6A610}" type="presParOf" srcId="{1119AD85-AF5E-482F-A1B9-CC00B7B4551E}" destId="{1178E713-422F-438D-9117-2AF6D50A8B0A}" srcOrd="2" destOrd="0" presId="urn:microsoft.com/office/officeart/2005/8/layout/vList2"/>
    <dgm:cxn modelId="{26CB7B5D-4BD5-4596-B1E2-EE267970A01A}" type="presParOf" srcId="{1119AD85-AF5E-482F-A1B9-CC00B7B4551E}" destId="{943C4B37-91F8-4BAD-9EA6-1589415C9136}" srcOrd="3" destOrd="0" presId="urn:microsoft.com/office/officeart/2005/8/layout/vList2"/>
    <dgm:cxn modelId="{676336DD-AA2C-442A-8760-3A53CC0F9CF2}" type="presParOf" srcId="{1119AD85-AF5E-482F-A1B9-CC00B7B4551E}" destId="{D2052469-351F-4CE7-9230-AC718BABF542}" srcOrd="4" destOrd="0" presId="urn:microsoft.com/office/officeart/2005/8/layout/vList2"/>
    <dgm:cxn modelId="{9358092E-6372-4600-BBC2-ACB7F22E21FD}" type="presParOf" srcId="{1119AD85-AF5E-482F-A1B9-CC00B7B4551E}" destId="{EF4B8FBC-6408-4EC1-9AD4-03F6F2D33525}" srcOrd="5" destOrd="0" presId="urn:microsoft.com/office/officeart/2005/8/layout/vList2"/>
    <dgm:cxn modelId="{308A4AA1-F222-41AC-AC10-4076FE40A9E0}" type="presParOf" srcId="{1119AD85-AF5E-482F-A1B9-CC00B7B4551E}" destId="{D2492143-5B4B-4C0D-A2C5-EF1E50CF3A63}" srcOrd="6"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24F1-0101-4C2C-894E-07D10FB50831}">
      <dsp:nvSpPr>
        <dsp:cNvPr id="0" name=""/>
        <dsp:cNvSpPr/>
      </dsp:nvSpPr>
      <dsp:spPr>
        <a:xfrm rot="5400000">
          <a:off x="3670119" y="-2052618"/>
          <a:ext cx="2350424" cy="659558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kumimoji="0" lang="fi-FI" altLang="id-ID" sz="2800" i="0" u="none" strike="noStrike" kern="1200" cap="none" spc="0" normalizeH="0" baseline="0" noProof="0" dirty="0" smtClean="0">
              <a:ln>
                <a:noFill/>
              </a:ln>
              <a:solidFill>
                <a:schemeClr val="tx1"/>
              </a:solidFill>
              <a:uLnTx/>
              <a:uFillTx/>
              <a:latin typeface="Britannic Bold" pitchFamily="34" charset="0"/>
            </a:rPr>
            <a:t>PELAKSANAAN UU NO. 39 TAHUN 2014</a:t>
          </a:r>
          <a:r>
            <a:rPr kumimoji="0" lang="id-ID" altLang="id-ID" sz="2800" i="0" u="none" strike="noStrike" kern="1200" cap="none" spc="0" normalizeH="0" baseline="0" noProof="0" dirty="0" smtClean="0">
              <a:ln>
                <a:noFill/>
              </a:ln>
              <a:solidFill>
                <a:schemeClr val="tx1"/>
              </a:solidFill>
              <a:uLnTx/>
              <a:uFillTx/>
              <a:latin typeface="Britannic Bold" pitchFamily="34" charset="0"/>
            </a:rPr>
            <a:t> TENTANG PERKEBUNAN</a:t>
          </a:r>
          <a:endParaRPr lang="id-ID" sz="2800" b="0" kern="1200" dirty="0">
            <a:solidFill>
              <a:schemeClr val="tx1"/>
            </a:solidFill>
            <a:latin typeface="Britannic Bold" pitchFamily="34" charset="0"/>
            <a:ea typeface="+mn-ea"/>
            <a:cs typeface="+mn-cs"/>
          </a:endParaRPr>
        </a:p>
      </dsp:txBody>
      <dsp:txXfrm rot="-5400000">
        <a:off x="1547540" y="184699"/>
        <a:ext cx="6480845" cy="2120948"/>
      </dsp:txXfrm>
    </dsp:sp>
    <dsp:sp modelId="{AF155829-17AB-469A-9637-81728A3B72B5}">
      <dsp:nvSpPr>
        <dsp:cNvPr id="0" name=""/>
        <dsp:cNvSpPr/>
      </dsp:nvSpPr>
      <dsp:spPr>
        <a:xfrm>
          <a:off x="86476" y="2267"/>
          <a:ext cx="1461063" cy="248581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id-ID" sz="4400" b="0" kern="1200" dirty="0" smtClean="0">
              <a:latin typeface="Britannic Bold" pitchFamily="34" charset="0"/>
              <a:ea typeface="+mn-ea"/>
              <a:cs typeface="+mn-cs"/>
            </a:rPr>
            <a:t>I</a:t>
          </a:r>
          <a:endParaRPr lang="id-ID" sz="4400" b="0" kern="1200" dirty="0">
            <a:latin typeface="Britannic Bold" pitchFamily="34" charset="0"/>
            <a:ea typeface="+mn-ea"/>
            <a:cs typeface="+mn-cs"/>
          </a:endParaRPr>
        </a:p>
      </dsp:txBody>
      <dsp:txXfrm>
        <a:off x="157799" y="73590"/>
        <a:ext cx="1318417" cy="2343165"/>
      </dsp:txXfrm>
    </dsp:sp>
    <dsp:sp modelId="{7F9CBB70-0E10-4565-8D7F-2646B27BC74E}">
      <dsp:nvSpPr>
        <dsp:cNvPr id="0" name=""/>
        <dsp:cNvSpPr/>
      </dsp:nvSpPr>
      <dsp:spPr>
        <a:xfrm rot="5400000">
          <a:off x="3670119" y="638635"/>
          <a:ext cx="2350424" cy="6595583"/>
        </a:xfrm>
        <a:prstGeom prst="round2SameRect">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68288" lvl="1" indent="-266700" algn="l" defTabSz="1422400">
            <a:lnSpc>
              <a:spcPct val="90000"/>
            </a:lnSpc>
            <a:spcBef>
              <a:spcPct val="0"/>
            </a:spcBef>
            <a:spcAft>
              <a:spcPct val="15000"/>
            </a:spcAft>
            <a:buChar char="••"/>
          </a:pPr>
          <a:r>
            <a:rPr lang="id-ID" altLang="id-ID" sz="2800" kern="1200" dirty="0" smtClean="0">
              <a:solidFill>
                <a:schemeClr val="tx1"/>
              </a:solidFill>
              <a:latin typeface="Britannic Bold" pitchFamily="34" charset="0"/>
            </a:rPr>
            <a:t>KESIAPAN PEMERINTAH DALAM RANGKA MENGENDALIKAN HARGA KEBUTUHAN POKOK MASYARAKAT MENJELANG HARI RAYA IDUL FITRI 2016</a:t>
          </a:r>
          <a:endParaRPr lang="id-ID" sz="2800" b="0" kern="1200" dirty="0">
            <a:solidFill>
              <a:schemeClr val="tx1"/>
            </a:solidFill>
            <a:latin typeface="Britannic Bold" pitchFamily="34" charset="0"/>
            <a:ea typeface="+mn-ea"/>
            <a:cs typeface="+mn-cs"/>
          </a:endParaRPr>
        </a:p>
      </dsp:txBody>
      <dsp:txXfrm rot="-5400000">
        <a:off x="1547540" y="2875952"/>
        <a:ext cx="6480845" cy="2120948"/>
      </dsp:txXfrm>
    </dsp:sp>
    <dsp:sp modelId="{F1F7526D-D17F-49C7-AB7C-2A857E4BFCF4}">
      <dsp:nvSpPr>
        <dsp:cNvPr id="0" name=""/>
        <dsp:cNvSpPr/>
      </dsp:nvSpPr>
      <dsp:spPr>
        <a:xfrm>
          <a:off x="86476" y="2693521"/>
          <a:ext cx="1461063" cy="2485811"/>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id-ID" sz="4400" b="0" kern="1200" dirty="0" smtClean="0">
              <a:latin typeface="Britannic Bold" pitchFamily="34" charset="0"/>
              <a:ea typeface="+mn-ea"/>
              <a:cs typeface="+mn-cs"/>
            </a:rPr>
            <a:t>II</a:t>
          </a:r>
          <a:endParaRPr lang="id-ID" sz="4400" b="0" kern="1200" dirty="0">
            <a:latin typeface="Britannic Bold" pitchFamily="34" charset="0"/>
            <a:ea typeface="+mn-ea"/>
            <a:cs typeface="+mn-cs"/>
          </a:endParaRPr>
        </a:p>
      </dsp:txBody>
      <dsp:txXfrm>
        <a:off x="157799" y="2764844"/>
        <a:ext cx="1318417" cy="2343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24F1-0101-4C2C-894E-07D10FB50831}">
      <dsp:nvSpPr>
        <dsp:cNvPr id="0" name=""/>
        <dsp:cNvSpPr/>
      </dsp:nvSpPr>
      <dsp:spPr>
        <a:xfrm rot="5400000">
          <a:off x="4125255" y="-706991"/>
          <a:ext cx="1440153" cy="659558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kumimoji="0" lang="fi-FI" altLang="id-ID" sz="2800" i="0" u="none" strike="noStrike" kern="1200" cap="none" spc="0" normalizeH="0" baseline="0" noProof="0" dirty="0" smtClean="0">
              <a:ln>
                <a:noFill/>
              </a:ln>
              <a:solidFill>
                <a:schemeClr val="tx1"/>
              </a:solidFill>
              <a:uLnTx/>
              <a:uFillTx/>
              <a:latin typeface="Britannic Bold" pitchFamily="34" charset="0"/>
            </a:rPr>
            <a:t>PELAKSANAAN UU NO. 39 TAHUN 2014</a:t>
          </a:r>
          <a:r>
            <a:rPr kumimoji="0" lang="id-ID" altLang="id-ID" sz="2800" i="0" u="none" strike="noStrike" kern="1200" cap="none" spc="0" normalizeH="0" baseline="0" noProof="0" dirty="0" smtClean="0">
              <a:ln>
                <a:noFill/>
              </a:ln>
              <a:solidFill>
                <a:schemeClr val="tx1"/>
              </a:solidFill>
              <a:uLnTx/>
              <a:uFillTx/>
              <a:latin typeface="Britannic Bold" pitchFamily="34" charset="0"/>
            </a:rPr>
            <a:t> TENTANG PERKEBUNAN</a:t>
          </a:r>
          <a:endParaRPr lang="id-ID" sz="2800" b="0" kern="1200" dirty="0">
            <a:solidFill>
              <a:schemeClr val="tx1"/>
            </a:solidFill>
            <a:latin typeface="Britannic Bold" pitchFamily="34" charset="0"/>
            <a:ea typeface="+mn-ea"/>
            <a:cs typeface="+mn-cs"/>
          </a:endParaRPr>
        </a:p>
      </dsp:txBody>
      <dsp:txXfrm rot="-5400000">
        <a:off x="1547540" y="1941026"/>
        <a:ext cx="6525281" cy="1299549"/>
      </dsp:txXfrm>
    </dsp:sp>
    <dsp:sp modelId="{AF155829-17AB-469A-9637-81728A3B72B5}">
      <dsp:nvSpPr>
        <dsp:cNvPr id="0" name=""/>
        <dsp:cNvSpPr/>
      </dsp:nvSpPr>
      <dsp:spPr>
        <a:xfrm>
          <a:off x="86476" y="1829234"/>
          <a:ext cx="1461063" cy="15231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id-ID" sz="4400" b="0" kern="1200" dirty="0" smtClean="0">
              <a:latin typeface="Britannic Bold" pitchFamily="34" charset="0"/>
              <a:ea typeface="+mn-ea"/>
              <a:cs typeface="+mn-cs"/>
            </a:rPr>
            <a:t>I</a:t>
          </a:r>
          <a:endParaRPr lang="id-ID" sz="4400" b="0" kern="1200" dirty="0">
            <a:latin typeface="Britannic Bold" pitchFamily="34" charset="0"/>
            <a:ea typeface="+mn-ea"/>
            <a:cs typeface="+mn-cs"/>
          </a:endParaRPr>
        </a:p>
      </dsp:txBody>
      <dsp:txXfrm>
        <a:off x="157799" y="1900557"/>
        <a:ext cx="1318417" cy="1380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DD2A0-372A-4D33-98AA-F43985C3FA4E}">
      <dsp:nvSpPr>
        <dsp:cNvPr id="0" name=""/>
        <dsp:cNvSpPr/>
      </dsp:nvSpPr>
      <dsp:spPr>
        <a:xfrm>
          <a:off x="0" y="0"/>
          <a:ext cx="8784975" cy="16180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Ada </a:t>
          </a:r>
          <a:r>
            <a:rPr lang="id-ID" sz="2000" kern="1200" dirty="0" smtClean="0"/>
            <a:t>12 Pasal </a:t>
          </a:r>
          <a:r>
            <a:rPr lang="en-US" sz="2000" kern="1200" dirty="0" smtClean="0"/>
            <a:t>UU</a:t>
          </a:r>
          <a:r>
            <a:rPr lang="id-ID" sz="2000" kern="1200" dirty="0" smtClean="0"/>
            <a:t> No</a:t>
          </a:r>
          <a:r>
            <a:rPr lang="en-US" sz="2000" kern="1200" dirty="0" smtClean="0"/>
            <a:t>.</a:t>
          </a:r>
          <a:r>
            <a:rPr lang="id-ID" sz="2000" kern="1200" dirty="0" smtClean="0"/>
            <a:t> 39</a:t>
          </a:r>
          <a:r>
            <a:rPr lang="en-US" sz="2000" kern="1200" dirty="0" smtClean="0"/>
            <a:t>/</a:t>
          </a:r>
          <a:r>
            <a:rPr lang="id-ID" sz="2000" kern="1200" dirty="0" smtClean="0"/>
            <a:t>2014 yang sedang dimohonkan pengujian</a:t>
          </a:r>
          <a:r>
            <a:rPr lang="en-US" sz="2000" kern="1200" dirty="0" smtClean="0"/>
            <a:t> </a:t>
          </a:r>
          <a:r>
            <a:rPr lang="en-US" sz="2000" kern="1200" dirty="0" err="1" smtClean="0"/>
            <a:t>materiil</a:t>
          </a:r>
          <a:r>
            <a:rPr lang="id-ID" sz="2000" kern="1200" dirty="0" smtClean="0"/>
            <a:t> </a:t>
          </a:r>
          <a:r>
            <a:rPr lang="id-ID" sz="2000" i="1" kern="1200" dirty="0" smtClean="0"/>
            <a:t>(</a:t>
          </a:r>
          <a:r>
            <a:rPr lang="en-US" sz="2000" i="1" kern="1200" dirty="0" err="1" smtClean="0"/>
            <a:t>yudicial</a:t>
          </a:r>
          <a:r>
            <a:rPr lang="en-US" sz="2000" i="1" kern="1200" dirty="0" smtClean="0"/>
            <a:t> </a:t>
          </a:r>
          <a:r>
            <a:rPr lang="id-ID" sz="2000" i="1" kern="1200" dirty="0" smtClean="0"/>
            <a:t>review) </a:t>
          </a:r>
          <a:r>
            <a:rPr lang="id-ID" sz="2000" kern="1200" dirty="0" smtClean="0"/>
            <a:t>di Mahkamah </a:t>
          </a:r>
          <a:r>
            <a:rPr lang="en-US" sz="2000" kern="1200" dirty="0" smtClean="0"/>
            <a:t>K</a:t>
          </a:r>
          <a:r>
            <a:rPr lang="id-ID" sz="2000" kern="1200" dirty="0" smtClean="0"/>
            <a:t>onstitusi dengan perkara </a:t>
          </a:r>
          <a:r>
            <a:rPr lang="en-US" sz="2000" kern="1200" dirty="0" err="1" smtClean="0"/>
            <a:t>Nomor</a:t>
          </a:r>
          <a:r>
            <a:rPr lang="en-US" sz="2000" kern="1200" dirty="0" smtClean="0"/>
            <a:t>:</a:t>
          </a:r>
          <a:r>
            <a:rPr lang="id-ID" sz="2000" kern="1200" dirty="0" smtClean="0"/>
            <a:t>138</a:t>
          </a:r>
          <a:r>
            <a:rPr lang="fi-FI" sz="2000" kern="1200" dirty="0" smtClean="0"/>
            <a:t>/PUU-XI</a:t>
          </a:r>
          <a:r>
            <a:rPr lang="id-ID" sz="2000" kern="1200" dirty="0" smtClean="0"/>
            <a:t>I</a:t>
          </a:r>
          <a:r>
            <a:rPr lang="fi-FI" sz="2000" kern="1200" dirty="0" smtClean="0"/>
            <a:t>I/201</a:t>
          </a:r>
          <a:r>
            <a:rPr lang="id-ID" sz="2000" kern="1200" dirty="0" smtClean="0"/>
            <a:t>5 tanggal 13 November 2015</a:t>
          </a:r>
          <a:r>
            <a:rPr lang="en-US" sz="2000" kern="1200" dirty="0" smtClean="0"/>
            <a:t>, </a:t>
          </a:r>
          <a:r>
            <a:rPr lang="en-US" sz="2000" kern="1200" dirty="0" err="1" smtClean="0"/>
            <a:t>yaitu</a:t>
          </a:r>
          <a:r>
            <a:rPr lang="en-US" sz="2000" kern="1200" dirty="0" smtClean="0"/>
            <a:t>: </a:t>
          </a:r>
          <a:r>
            <a:rPr lang="id-ID" sz="2000" kern="1200" dirty="0" smtClean="0"/>
            <a:t>Pasal 12 ayat (2), Pasal 13, Pasal 27 ayat (3), Pasal 29, Pasal 30 ayat (1), Pasal 42, Pasal 55, Pasal 57 ayat (2), Pasal 58 ayat (1) dan ayat (2), Pasal 107, dan Pasal 114 ayat (3)</a:t>
          </a:r>
          <a:endParaRPr lang="en-US" sz="2000" kern="1200" dirty="0"/>
        </a:p>
      </dsp:txBody>
      <dsp:txXfrm>
        <a:off x="78987" y="78987"/>
        <a:ext cx="8627001" cy="1460086"/>
      </dsp:txXfrm>
    </dsp:sp>
    <dsp:sp modelId="{1178E713-422F-438D-9117-2AF6D50A8B0A}">
      <dsp:nvSpPr>
        <dsp:cNvPr id="0" name=""/>
        <dsp:cNvSpPr/>
      </dsp:nvSpPr>
      <dsp:spPr>
        <a:xfrm>
          <a:off x="0" y="1623714"/>
          <a:ext cx="8784975" cy="1322715"/>
        </a:xfrm>
        <a:prstGeom prst="roundRect">
          <a:avLst/>
        </a:prstGeom>
        <a:gradFill rotWithShape="0">
          <a:gsLst>
            <a:gs pos="0">
              <a:schemeClr val="accent4">
                <a:hueOff val="3465231"/>
                <a:satOff val="-15989"/>
                <a:lumOff val="588"/>
                <a:alphaOff val="0"/>
                <a:lumMod val="110000"/>
                <a:satMod val="105000"/>
                <a:tint val="67000"/>
              </a:schemeClr>
            </a:gs>
            <a:gs pos="50000">
              <a:schemeClr val="accent4">
                <a:hueOff val="3465231"/>
                <a:satOff val="-15989"/>
                <a:lumOff val="588"/>
                <a:alphaOff val="0"/>
                <a:lumMod val="105000"/>
                <a:satMod val="103000"/>
                <a:tint val="73000"/>
              </a:schemeClr>
            </a:gs>
            <a:gs pos="100000">
              <a:schemeClr val="accent4">
                <a:hueOff val="3465231"/>
                <a:satOff val="-15989"/>
                <a:lumOff val="588"/>
                <a:alphaOff val="0"/>
                <a:lumMod val="105000"/>
                <a:satMod val="109000"/>
                <a:tint val="81000"/>
              </a:schemeClr>
            </a:gs>
          </a:gsLst>
          <a:lin ang="5400000" scaled="0"/>
        </a:gra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id-ID" sz="2000" kern="1200" dirty="0" smtClean="0"/>
            <a:t>Permohonan </a:t>
          </a:r>
          <a:r>
            <a:rPr lang="en-US" sz="2000" kern="1200" dirty="0" err="1" smtClean="0"/>
            <a:t>pengujian</a:t>
          </a:r>
          <a:r>
            <a:rPr lang="en-US" sz="2000" kern="1200" dirty="0" smtClean="0"/>
            <a:t> </a:t>
          </a:r>
          <a:r>
            <a:rPr lang="id-ID" sz="2000" kern="1200" dirty="0" smtClean="0"/>
            <a:t>oleh Serikat Petani Kelapa Sawit (SPKS)</a:t>
          </a:r>
          <a:r>
            <a:rPr lang="fi-FI" sz="2000" kern="1200" dirty="0" smtClean="0"/>
            <a:t> dalam hal ini memberikan kuasa kepada </a:t>
          </a:r>
          <a:r>
            <a:rPr lang="id-ID" sz="2000" kern="1200" dirty="0" smtClean="0"/>
            <a:t>Beni Dikty Sinaga, SH</a:t>
          </a:r>
          <a:r>
            <a:rPr lang="en-US" sz="2000" kern="1200" dirty="0" smtClean="0"/>
            <a:t> (</a:t>
          </a:r>
          <a:r>
            <a:rPr lang="id-ID" sz="2000" kern="1200" dirty="0" smtClean="0"/>
            <a:t>Tim Advokasi Keadilan Perkebunan</a:t>
          </a:r>
          <a:r>
            <a:rPr lang="en-US" sz="2000" kern="1200" dirty="0" smtClean="0"/>
            <a:t>)</a:t>
          </a:r>
          <a:endParaRPr lang="en-US" sz="2000" kern="1200" dirty="0"/>
        </a:p>
      </dsp:txBody>
      <dsp:txXfrm>
        <a:off x="64570" y="1688284"/>
        <a:ext cx="8655835" cy="1193575"/>
      </dsp:txXfrm>
    </dsp:sp>
    <dsp:sp modelId="{D2052469-351F-4CE7-9230-AC718BABF542}">
      <dsp:nvSpPr>
        <dsp:cNvPr id="0" name=""/>
        <dsp:cNvSpPr/>
      </dsp:nvSpPr>
      <dsp:spPr>
        <a:xfrm>
          <a:off x="0" y="2950843"/>
          <a:ext cx="8784975" cy="866325"/>
        </a:xfrm>
        <a:prstGeom prst="roundRect">
          <a:avLst/>
        </a:prstGeom>
        <a:gradFill rotWithShape="0">
          <a:gsLst>
            <a:gs pos="0">
              <a:schemeClr val="accent4">
                <a:hueOff val="6930462"/>
                <a:satOff val="-31979"/>
                <a:lumOff val="1177"/>
                <a:alphaOff val="0"/>
                <a:lumMod val="110000"/>
                <a:satMod val="105000"/>
                <a:tint val="67000"/>
              </a:schemeClr>
            </a:gs>
            <a:gs pos="50000">
              <a:schemeClr val="accent4">
                <a:hueOff val="6930462"/>
                <a:satOff val="-31979"/>
                <a:lumOff val="1177"/>
                <a:alphaOff val="0"/>
                <a:lumMod val="105000"/>
                <a:satMod val="103000"/>
                <a:tint val="73000"/>
              </a:schemeClr>
            </a:gs>
            <a:gs pos="100000">
              <a:schemeClr val="accent4">
                <a:hueOff val="6930462"/>
                <a:satOff val="-31979"/>
                <a:lumOff val="1177"/>
                <a:alphaOff val="0"/>
                <a:lumMod val="105000"/>
                <a:satMod val="109000"/>
                <a:tint val="81000"/>
              </a:schemeClr>
            </a:gs>
          </a:gsLst>
          <a:lin ang="5400000" scaled="0"/>
        </a:gra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id-ID" sz="2000" kern="1200" dirty="0" smtClean="0"/>
            <a:t>Telah dilakukan 6 kali persidangan yang dihadiri oleh wakil dari Pemerintah dalam hal ini Kementerian Hukum dan HAM serta Kementerian Pertanian.</a:t>
          </a:r>
          <a:endParaRPr lang="en-US" sz="2000" kern="1200" dirty="0"/>
        </a:p>
      </dsp:txBody>
      <dsp:txXfrm>
        <a:off x="42291" y="2993134"/>
        <a:ext cx="8700393" cy="781743"/>
      </dsp:txXfrm>
    </dsp:sp>
    <dsp:sp modelId="{D2492143-5B4B-4C0D-A2C5-EF1E50CF3A63}">
      <dsp:nvSpPr>
        <dsp:cNvPr id="0" name=""/>
        <dsp:cNvSpPr/>
      </dsp:nvSpPr>
      <dsp:spPr>
        <a:xfrm>
          <a:off x="0" y="3802314"/>
          <a:ext cx="8784975" cy="1618060"/>
        </a:xfrm>
        <a:prstGeom prst="roundRect">
          <a:avLst/>
        </a:prstGeom>
        <a:gradFill rotWithShape="0">
          <a:gsLst>
            <a:gs pos="0">
              <a:schemeClr val="accent4">
                <a:hueOff val="10395693"/>
                <a:satOff val="-47968"/>
                <a:lumOff val="1765"/>
                <a:alphaOff val="0"/>
                <a:lumMod val="110000"/>
                <a:satMod val="105000"/>
                <a:tint val="67000"/>
              </a:schemeClr>
            </a:gs>
            <a:gs pos="50000">
              <a:schemeClr val="accent4">
                <a:hueOff val="10395693"/>
                <a:satOff val="-47968"/>
                <a:lumOff val="1765"/>
                <a:alphaOff val="0"/>
                <a:lumMod val="105000"/>
                <a:satMod val="103000"/>
                <a:tint val="73000"/>
              </a:schemeClr>
            </a:gs>
            <a:gs pos="100000">
              <a:schemeClr val="accent4">
                <a:hueOff val="10395693"/>
                <a:satOff val="-47968"/>
                <a:lumOff val="1765"/>
                <a:alphaOff val="0"/>
                <a:lumMod val="105000"/>
                <a:satMod val="109000"/>
                <a:tint val="81000"/>
              </a:schemeClr>
            </a:gs>
          </a:gsLst>
          <a:lin ang="5400000" scaled="0"/>
        </a:gra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id-ID" sz="2000" kern="1200" dirty="0" smtClean="0"/>
            <a:t>Kesimpulan Pemerintah telah disampaikan pada hari Jumat</a:t>
          </a:r>
          <a:r>
            <a:rPr lang="en-US" sz="2000" kern="1200" dirty="0" smtClean="0"/>
            <a:t>, </a:t>
          </a:r>
          <a:r>
            <a:rPr lang="id-ID" sz="2000" kern="1200" dirty="0" smtClean="0"/>
            <a:t>17 Juni 2016 ke Mahkamah Konstitusi. Tahap selanjutnya adalah pembacaan putusan sidang yang akan disampaikan oleh Majelis Hakim yang waktunya akan disampaikan oleh Majelis Hakim Mahkamah Konstitusi kemudian</a:t>
          </a:r>
          <a:endParaRPr lang="en-US" sz="2000" kern="1200" dirty="0"/>
        </a:p>
      </dsp:txBody>
      <dsp:txXfrm>
        <a:off x="78987" y="3881301"/>
        <a:ext cx="8627001" cy="146008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2954337" cy="498475"/>
          </a:xfrm>
          <a:prstGeom prst="rect">
            <a:avLst/>
          </a:prstGeom>
        </p:spPr>
        <p:txBody>
          <a:bodyPr vert="horz" lIns="91908" tIns="45954" rIns="91908" bIns="45954" rtlCol="0"/>
          <a:lstStyle>
            <a:lvl1pPr algn="l" eaLnBrk="1" fontAlgn="auto" hangingPunct="1">
              <a:spcBef>
                <a:spcPts val="0"/>
              </a:spcBef>
              <a:spcAft>
                <a:spcPts val="0"/>
              </a:spcAft>
              <a:defRPr sz="1200">
                <a:latin typeface="+mn-lt"/>
                <a:cs typeface="+mn-cs"/>
              </a:defRPr>
            </a:lvl1pPr>
          </a:lstStyle>
          <a:p>
            <a:pPr>
              <a:defRPr/>
            </a:pPr>
            <a:endParaRPr lang="id-ID"/>
          </a:p>
        </p:txBody>
      </p:sp>
      <p:sp>
        <p:nvSpPr>
          <p:cNvPr id="3" name="Date Placeholder 2"/>
          <p:cNvSpPr>
            <a:spLocks noGrp="1"/>
          </p:cNvSpPr>
          <p:nvPr>
            <p:ph type="dt" sz="quarter" idx="1"/>
          </p:nvPr>
        </p:nvSpPr>
        <p:spPr>
          <a:xfrm>
            <a:off x="3859214" y="2"/>
            <a:ext cx="2954336" cy="498475"/>
          </a:xfrm>
          <a:prstGeom prst="rect">
            <a:avLst/>
          </a:prstGeom>
        </p:spPr>
        <p:txBody>
          <a:bodyPr vert="horz" lIns="91908" tIns="45954" rIns="91908" bIns="45954" rtlCol="0"/>
          <a:lstStyle>
            <a:lvl1pPr algn="r" eaLnBrk="1" fontAlgn="auto" hangingPunct="1">
              <a:spcBef>
                <a:spcPts val="0"/>
              </a:spcBef>
              <a:spcAft>
                <a:spcPts val="0"/>
              </a:spcAft>
              <a:defRPr sz="1200">
                <a:latin typeface="+mn-lt"/>
                <a:cs typeface="+mn-cs"/>
              </a:defRPr>
            </a:lvl1pPr>
          </a:lstStyle>
          <a:p>
            <a:pPr>
              <a:defRPr/>
            </a:pPr>
            <a:fld id="{61A98A4C-76E7-45BB-AD8F-BA43BC716295}" type="datetimeFigureOut">
              <a:rPr lang="id-ID"/>
              <a:pPr>
                <a:defRPr/>
              </a:pPr>
              <a:t>20/06/2016</a:t>
            </a:fld>
            <a:endParaRPr lang="id-ID"/>
          </a:p>
        </p:txBody>
      </p:sp>
      <p:sp>
        <p:nvSpPr>
          <p:cNvPr id="4" name="Footer Placeholder 3"/>
          <p:cNvSpPr>
            <a:spLocks noGrp="1"/>
          </p:cNvSpPr>
          <p:nvPr>
            <p:ph type="ftr" sz="quarter" idx="2"/>
          </p:nvPr>
        </p:nvSpPr>
        <p:spPr>
          <a:xfrm>
            <a:off x="3" y="9445626"/>
            <a:ext cx="2954337" cy="498475"/>
          </a:xfrm>
          <a:prstGeom prst="rect">
            <a:avLst/>
          </a:prstGeom>
        </p:spPr>
        <p:txBody>
          <a:bodyPr vert="horz" lIns="91908" tIns="45954" rIns="91908" bIns="45954" rtlCol="0" anchor="b"/>
          <a:lstStyle>
            <a:lvl1pPr algn="l" eaLnBrk="1" fontAlgn="auto" hangingPunct="1">
              <a:spcBef>
                <a:spcPts val="0"/>
              </a:spcBef>
              <a:spcAft>
                <a:spcPts val="0"/>
              </a:spcAft>
              <a:defRPr sz="1200">
                <a:latin typeface="+mn-lt"/>
                <a:cs typeface="+mn-cs"/>
              </a:defRPr>
            </a:lvl1pPr>
          </a:lstStyle>
          <a:p>
            <a:pPr>
              <a:defRPr/>
            </a:pPr>
            <a:endParaRPr lang="id-ID"/>
          </a:p>
        </p:txBody>
      </p:sp>
      <p:sp>
        <p:nvSpPr>
          <p:cNvPr id="5" name="Slide Number Placeholder 4"/>
          <p:cNvSpPr>
            <a:spLocks noGrp="1"/>
          </p:cNvSpPr>
          <p:nvPr>
            <p:ph type="sldNum" sz="quarter" idx="3"/>
          </p:nvPr>
        </p:nvSpPr>
        <p:spPr>
          <a:xfrm>
            <a:off x="3859214" y="9445626"/>
            <a:ext cx="2954336" cy="498475"/>
          </a:xfrm>
          <a:prstGeom prst="rect">
            <a:avLst/>
          </a:prstGeom>
        </p:spPr>
        <p:txBody>
          <a:bodyPr vert="horz" wrap="square" lIns="91908" tIns="45954" rIns="91908" bIns="45954" numCol="1" anchor="b" anchorCtr="0" compatLnSpc="1">
            <a:prstTxWarp prst="textNoShape">
              <a:avLst/>
            </a:prstTxWarp>
          </a:bodyPr>
          <a:lstStyle>
            <a:lvl1pPr algn="r" eaLnBrk="1" hangingPunct="1">
              <a:defRPr sz="1200"/>
            </a:lvl1pPr>
          </a:lstStyle>
          <a:p>
            <a:pPr>
              <a:defRPr/>
            </a:pPr>
            <a:fld id="{CA4F7DC5-D918-42D3-A0AF-B2CC8D7F6D0F}" type="slidenum">
              <a:rPr lang="id-ID"/>
              <a:pPr>
                <a:defRPr/>
              </a:pPr>
              <a:t>‹#›</a:t>
            </a:fld>
            <a:endParaRPr lang="id-ID"/>
          </a:p>
        </p:txBody>
      </p:sp>
    </p:spTree>
    <p:extLst>
      <p:ext uri="{BB962C8B-B14F-4D97-AF65-F5344CB8AC3E}">
        <p14:creationId xmlns:p14="http://schemas.microsoft.com/office/powerpoint/2010/main" val="4078559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52750" cy="496889"/>
          </a:xfrm>
          <a:prstGeom prst="rect">
            <a:avLst/>
          </a:prstGeom>
        </p:spPr>
        <p:txBody>
          <a:bodyPr vert="horz" lIns="92718" tIns="46359" rIns="92718" bIns="46359" rtlCol="0"/>
          <a:lstStyle>
            <a:lvl1pPr algn="l" eaLnBrk="1" fontAlgn="auto" hangingPunct="1">
              <a:spcBef>
                <a:spcPts val="0"/>
              </a:spcBef>
              <a:spcAft>
                <a:spcPts val="0"/>
              </a:spcAft>
              <a:defRPr sz="1200">
                <a:latin typeface="+mn-lt"/>
                <a:cs typeface="+mn-cs"/>
              </a:defRPr>
            </a:lvl1pPr>
          </a:lstStyle>
          <a:p>
            <a:pPr>
              <a:defRPr/>
            </a:pPr>
            <a:endParaRPr lang="id-ID"/>
          </a:p>
        </p:txBody>
      </p:sp>
      <p:sp>
        <p:nvSpPr>
          <p:cNvPr id="3" name="Date Placeholder 2"/>
          <p:cNvSpPr>
            <a:spLocks noGrp="1"/>
          </p:cNvSpPr>
          <p:nvPr>
            <p:ph type="dt" idx="1"/>
          </p:nvPr>
        </p:nvSpPr>
        <p:spPr>
          <a:xfrm>
            <a:off x="3860802" y="0"/>
            <a:ext cx="2952750" cy="496889"/>
          </a:xfrm>
          <a:prstGeom prst="rect">
            <a:avLst/>
          </a:prstGeom>
        </p:spPr>
        <p:txBody>
          <a:bodyPr vert="horz" lIns="92718" tIns="46359" rIns="92718" bIns="46359" rtlCol="0"/>
          <a:lstStyle>
            <a:lvl1pPr algn="r" eaLnBrk="1" fontAlgn="auto" hangingPunct="1">
              <a:spcBef>
                <a:spcPts val="0"/>
              </a:spcBef>
              <a:spcAft>
                <a:spcPts val="0"/>
              </a:spcAft>
              <a:defRPr sz="1200">
                <a:latin typeface="+mn-lt"/>
                <a:cs typeface="+mn-cs"/>
              </a:defRPr>
            </a:lvl1pPr>
          </a:lstStyle>
          <a:p>
            <a:pPr>
              <a:defRPr/>
            </a:pPr>
            <a:fld id="{2C9278ED-28B1-4538-8AA7-F983A7B4A291}" type="datetimeFigureOut">
              <a:rPr lang="id-ID"/>
              <a:pPr>
                <a:defRPr/>
              </a:pPr>
              <a:t>20/06/2016</a:t>
            </a:fld>
            <a:endParaRPr lang="id-ID"/>
          </a:p>
        </p:txBody>
      </p:sp>
      <p:sp>
        <p:nvSpPr>
          <p:cNvPr id="4" name="Slide Image Placeholder 3"/>
          <p:cNvSpPr>
            <a:spLocks noGrp="1" noRot="1" noChangeAspect="1"/>
          </p:cNvSpPr>
          <p:nvPr>
            <p:ph type="sldImg" idx="2"/>
          </p:nvPr>
        </p:nvSpPr>
        <p:spPr>
          <a:xfrm>
            <a:off x="922338" y="744538"/>
            <a:ext cx="4970462" cy="3729037"/>
          </a:xfrm>
          <a:prstGeom prst="rect">
            <a:avLst/>
          </a:prstGeom>
          <a:noFill/>
          <a:ln w="12700">
            <a:solidFill>
              <a:prstClr val="black"/>
            </a:solidFill>
          </a:ln>
        </p:spPr>
        <p:txBody>
          <a:bodyPr vert="horz" lIns="92718" tIns="46359" rIns="92718" bIns="46359" rtlCol="0" anchor="ctr"/>
          <a:lstStyle/>
          <a:p>
            <a:pPr lvl="0"/>
            <a:endParaRPr lang="id-ID" noProof="0"/>
          </a:p>
        </p:txBody>
      </p:sp>
      <p:sp>
        <p:nvSpPr>
          <p:cNvPr id="5" name="Notes Placeholder 4"/>
          <p:cNvSpPr>
            <a:spLocks noGrp="1"/>
          </p:cNvSpPr>
          <p:nvPr>
            <p:ph type="body" sz="quarter" idx="3"/>
          </p:nvPr>
        </p:nvSpPr>
        <p:spPr>
          <a:xfrm>
            <a:off x="681039" y="4722815"/>
            <a:ext cx="5453062" cy="4475161"/>
          </a:xfrm>
          <a:prstGeom prst="rect">
            <a:avLst/>
          </a:prstGeom>
        </p:spPr>
        <p:txBody>
          <a:bodyPr vert="horz" lIns="92718" tIns="46359" rIns="92718" bIns="4635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id-ID" noProof="0"/>
          </a:p>
        </p:txBody>
      </p:sp>
      <p:sp>
        <p:nvSpPr>
          <p:cNvPr id="6" name="Footer Placeholder 5"/>
          <p:cNvSpPr>
            <a:spLocks noGrp="1"/>
          </p:cNvSpPr>
          <p:nvPr>
            <p:ph type="ftr" sz="quarter" idx="4"/>
          </p:nvPr>
        </p:nvSpPr>
        <p:spPr>
          <a:xfrm>
            <a:off x="1" y="9445626"/>
            <a:ext cx="2952750" cy="496889"/>
          </a:xfrm>
          <a:prstGeom prst="rect">
            <a:avLst/>
          </a:prstGeom>
        </p:spPr>
        <p:txBody>
          <a:bodyPr vert="horz" lIns="92718" tIns="46359" rIns="92718" bIns="46359" rtlCol="0" anchor="b"/>
          <a:lstStyle>
            <a:lvl1pPr algn="l" eaLnBrk="1" fontAlgn="auto" hangingPunct="1">
              <a:spcBef>
                <a:spcPts val="0"/>
              </a:spcBef>
              <a:spcAft>
                <a:spcPts val="0"/>
              </a:spcAft>
              <a:defRPr sz="1200">
                <a:latin typeface="+mn-lt"/>
                <a:cs typeface="+mn-cs"/>
              </a:defRPr>
            </a:lvl1pPr>
          </a:lstStyle>
          <a:p>
            <a:pPr>
              <a:defRPr/>
            </a:pPr>
            <a:endParaRPr lang="id-ID"/>
          </a:p>
        </p:txBody>
      </p:sp>
      <p:sp>
        <p:nvSpPr>
          <p:cNvPr id="7" name="Slide Number Placeholder 6"/>
          <p:cNvSpPr>
            <a:spLocks noGrp="1"/>
          </p:cNvSpPr>
          <p:nvPr>
            <p:ph type="sldNum" sz="quarter" idx="5"/>
          </p:nvPr>
        </p:nvSpPr>
        <p:spPr>
          <a:xfrm>
            <a:off x="3860802" y="9445626"/>
            <a:ext cx="2952750" cy="496889"/>
          </a:xfrm>
          <a:prstGeom prst="rect">
            <a:avLst/>
          </a:prstGeom>
        </p:spPr>
        <p:txBody>
          <a:bodyPr vert="horz" wrap="square" lIns="92718" tIns="46359" rIns="92718" bIns="46359" numCol="1" anchor="b" anchorCtr="0" compatLnSpc="1">
            <a:prstTxWarp prst="textNoShape">
              <a:avLst/>
            </a:prstTxWarp>
          </a:bodyPr>
          <a:lstStyle>
            <a:lvl1pPr algn="r" eaLnBrk="1" hangingPunct="1">
              <a:defRPr sz="1200"/>
            </a:lvl1pPr>
          </a:lstStyle>
          <a:p>
            <a:pPr>
              <a:defRPr/>
            </a:pPr>
            <a:fld id="{D8CD1B19-9A8F-440F-B756-8E5E6391F514}" type="slidenum">
              <a:rPr lang="id-ID"/>
              <a:pPr>
                <a:defRPr/>
              </a:pPr>
              <a:t>‹#›</a:t>
            </a:fld>
            <a:endParaRPr lang="id-ID"/>
          </a:p>
        </p:txBody>
      </p:sp>
    </p:spTree>
    <p:extLst>
      <p:ext uri="{BB962C8B-B14F-4D97-AF65-F5344CB8AC3E}">
        <p14:creationId xmlns:p14="http://schemas.microsoft.com/office/powerpoint/2010/main" val="40437283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a:defRPr/>
            </a:pPr>
            <a:fld id="{D8CD1B19-9A8F-440F-B756-8E5E6391F514}" type="slidenum">
              <a:rPr lang="id-ID" smtClean="0"/>
              <a:pPr>
                <a:defRPr/>
              </a:pPr>
              <a:t>15</a:t>
            </a:fld>
            <a:endParaRPr lang="id-ID"/>
          </a:p>
        </p:txBody>
      </p:sp>
    </p:spTree>
    <p:extLst>
      <p:ext uri="{BB962C8B-B14F-4D97-AF65-F5344CB8AC3E}">
        <p14:creationId xmlns:p14="http://schemas.microsoft.com/office/powerpoint/2010/main" val="242081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a:defRPr/>
            </a:pPr>
            <a:fld id="{D8CD1B19-9A8F-440F-B756-8E5E6391F514}" type="slidenum">
              <a:rPr lang="id-ID" smtClean="0">
                <a:solidFill>
                  <a:prstClr val="black"/>
                </a:solidFill>
              </a:rPr>
              <a:pPr>
                <a:defRPr/>
              </a:pPr>
              <a:t>16</a:t>
            </a:fld>
            <a:endParaRPr lang="id-ID">
              <a:solidFill>
                <a:prstClr val="black"/>
              </a:solidFill>
            </a:endParaRPr>
          </a:p>
        </p:txBody>
      </p:sp>
    </p:spTree>
    <p:extLst>
      <p:ext uri="{BB962C8B-B14F-4D97-AF65-F5344CB8AC3E}">
        <p14:creationId xmlns:p14="http://schemas.microsoft.com/office/powerpoint/2010/main" val="156485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6EADBAC-F3F9-4C83-A46F-9258C9A948FB}" type="slidenum">
              <a:rPr lang="id-ID" smtClean="0"/>
              <a:pPr/>
              <a:t>17</a:t>
            </a:fld>
            <a:endParaRPr lang="id-ID"/>
          </a:p>
        </p:txBody>
      </p:sp>
    </p:spTree>
    <p:extLst>
      <p:ext uri="{BB962C8B-B14F-4D97-AF65-F5344CB8AC3E}">
        <p14:creationId xmlns:p14="http://schemas.microsoft.com/office/powerpoint/2010/main" val="343410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a:defRPr/>
            </a:pPr>
            <a:fld id="{D8CD1B19-9A8F-440F-B756-8E5E6391F514}" type="slidenum">
              <a:rPr lang="id-ID" smtClean="0"/>
              <a:pPr>
                <a:defRPr/>
              </a:pPr>
              <a:t>21</a:t>
            </a:fld>
            <a:endParaRPr lang="id-ID"/>
          </a:p>
        </p:txBody>
      </p:sp>
    </p:spTree>
    <p:extLst>
      <p:ext uri="{BB962C8B-B14F-4D97-AF65-F5344CB8AC3E}">
        <p14:creationId xmlns:p14="http://schemas.microsoft.com/office/powerpoint/2010/main" val="314756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a:defRPr/>
            </a:pPr>
            <a:fld id="{D8CD1B19-9A8F-440F-B756-8E5E6391F514}" type="slidenum">
              <a:rPr lang="id-ID" smtClean="0"/>
              <a:pPr>
                <a:defRPr/>
              </a:pPr>
              <a:t>22</a:t>
            </a:fld>
            <a:endParaRPr lang="id-ID"/>
          </a:p>
        </p:txBody>
      </p:sp>
    </p:spTree>
    <p:extLst>
      <p:ext uri="{BB962C8B-B14F-4D97-AF65-F5344CB8AC3E}">
        <p14:creationId xmlns:p14="http://schemas.microsoft.com/office/powerpoint/2010/main" val="330682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8CD1B19-9A8F-440F-B756-8E5E6391F514}" type="slidenum">
              <a:rPr lang="id-ID" smtClean="0">
                <a:solidFill>
                  <a:prstClr val="black"/>
                </a:solidFill>
              </a:rPr>
              <a:pPr>
                <a:defRPr/>
              </a:pPr>
              <a:t>23</a:t>
            </a:fld>
            <a:endParaRPr lang="id-ID">
              <a:solidFill>
                <a:prstClr val="black"/>
              </a:solidFill>
            </a:endParaRPr>
          </a:p>
        </p:txBody>
      </p:sp>
    </p:spTree>
    <p:extLst>
      <p:ext uri="{BB962C8B-B14F-4D97-AF65-F5344CB8AC3E}">
        <p14:creationId xmlns:p14="http://schemas.microsoft.com/office/powerpoint/2010/main" val="87051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8CD1B19-9A8F-440F-B756-8E5E6391F514}" type="slidenum">
              <a:rPr lang="id-ID" smtClean="0">
                <a:solidFill>
                  <a:prstClr val="black"/>
                </a:solidFill>
              </a:rPr>
              <a:pPr>
                <a:defRPr/>
              </a:pPr>
              <a:t>24</a:t>
            </a:fld>
            <a:endParaRPr lang="id-ID">
              <a:solidFill>
                <a:prstClr val="black"/>
              </a:solidFill>
            </a:endParaRPr>
          </a:p>
        </p:txBody>
      </p:sp>
    </p:spTree>
    <p:extLst>
      <p:ext uri="{BB962C8B-B14F-4D97-AF65-F5344CB8AC3E}">
        <p14:creationId xmlns:p14="http://schemas.microsoft.com/office/powerpoint/2010/main" val="1220509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5" descr="D:\Template Powerpoint\powerpoint bps dep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5"/>
          <p:cNvSpPr>
            <a:spLocks noGrp="1"/>
          </p:cNvSpPr>
          <p:nvPr>
            <p:ph type="title"/>
          </p:nvPr>
        </p:nvSpPr>
        <p:spPr>
          <a:xfrm>
            <a:off x="457200" y="2564904"/>
            <a:ext cx="8229600" cy="1143000"/>
          </a:xfrm>
        </p:spPr>
        <p:txBody>
          <a:bodyPr/>
          <a:lstStyle>
            <a:lvl1pPr>
              <a:defRPr sz="4062" b="1">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66385723"/>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9C8E95C3-9CC8-42C2-A144-CD6C7BC9B31A}" type="slidenum">
              <a:rPr lang="id-ID"/>
              <a:pPr>
                <a:defRPr/>
              </a:pPr>
              <a:t>‹#›</a:t>
            </a:fld>
            <a:endParaRPr lang="id-ID"/>
          </a:p>
        </p:txBody>
      </p:sp>
    </p:spTree>
    <p:extLst>
      <p:ext uri="{BB962C8B-B14F-4D97-AF65-F5344CB8AC3E}">
        <p14:creationId xmlns:p14="http://schemas.microsoft.com/office/powerpoint/2010/main" val="1293487745"/>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7" name="Picture 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22225"/>
            <a:ext cx="9190038"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0825" y="188913"/>
            <a:ext cx="7429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D:\Template Powerpoint\logo bp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3775" y="188913"/>
            <a:ext cx="2116138"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070725" y="0"/>
            <a:ext cx="231933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5"/>
          <p:cNvSpPr>
            <a:spLocks noGrp="1"/>
          </p:cNvSpPr>
          <p:nvPr>
            <p:ph type="title"/>
          </p:nvPr>
        </p:nvSpPr>
        <p:spPr>
          <a:xfrm>
            <a:off x="457200" y="2564904"/>
            <a:ext cx="8229600" cy="1143000"/>
          </a:xfrm>
        </p:spPr>
        <p:txBody>
          <a:bodyPr/>
          <a:lstStyle>
            <a:lvl1pPr>
              <a:defRPr sz="4062" b="1">
                <a:solidFill>
                  <a:schemeClr val="bg1"/>
                </a:solidFill>
              </a:defRPr>
            </a:lvl1pPr>
          </a:lstStyle>
          <a:p>
            <a:r>
              <a:rPr lang="en-US" smtClean="0"/>
              <a:t>Click to edit Master title style</a:t>
            </a:r>
            <a:endParaRPr lang="en-US"/>
          </a:p>
        </p:txBody>
      </p:sp>
      <p:sp>
        <p:nvSpPr>
          <p:cNvPr id="14" name="Picture Placeholder 7"/>
          <p:cNvSpPr>
            <a:spLocks noGrp="1"/>
          </p:cNvSpPr>
          <p:nvPr>
            <p:ph type="pic" sz="quarter" idx="13"/>
          </p:nvPr>
        </p:nvSpPr>
        <p:spPr>
          <a:xfrm>
            <a:off x="0" y="4690824"/>
            <a:ext cx="2286000" cy="2167176"/>
          </a:xfrm>
          <a:prstGeom prst="rect">
            <a:avLst/>
          </a:prstGeom>
        </p:spPr>
        <p:txBody>
          <a:bodyPr rtlCol="0">
            <a:normAutofit/>
          </a:bodyPr>
          <a:lstStyle/>
          <a:p>
            <a:pPr lvl="0"/>
            <a:endParaRPr lang="en-US" noProof="0" dirty="0"/>
          </a:p>
        </p:txBody>
      </p:sp>
      <p:sp>
        <p:nvSpPr>
          <p:cNvPr id="15" name="Picture Placeholder 7"/>
          <p:cNvSpPr>
            <a:spLocks noGrp="1"/>
          </p:cNvSpPr>
          <p:nvPr>
            <p:ph type="pic" sz="quarter" idx="14"/>
          </p:nvPr>
        </p:nvSpPr>
        <p:spPr>
          <a:xfrm>
            <a:off x="2313108" y="4690824"/>
            <a:ext cx="2286000" cy="2167176"/>
          </a:xfrm>
          <a:prstGeom prst="rect">
            <a:avLst/>
          </a:prstGeom>
        </p:spPr>
        <p:txBody>
          <a:bodyPr rtlCol="0">
            <a:normAutofit/>
          </a:bodyPr>
          <a:lstStyle/>
          <a:p>
            <a:pPr lvl="0"/>
            <a:endParaRPr lang="en-US" noProof="0" dirty="0"/>
          </a:p>
        </p:txBody>
      </p:sp>
      <p:sp>
        <p:nvSpPr>
          <p:cNvPr id="16" name="Picture Placeholder 7"/>
          <p:cNvSpPr>
            <a:spLocks noGrp="1"/>
          </p:cNvSpPr>
          <p:nvPr>
            <p:ph type="pic" sz="quarter" idx="15"/>
          </p:nvPr>
        </p:nvSpPr>
        <p:spPr>
          <a:xfrm>
            <a:off x="4625790" y="4686834"/>
            <a:ext cx="2286000" cy="2171166"/>
          </a:xfrm>
          <a:prstGeom prst="rect">
            <a:avLst/>
          </a:prstGeom>
        </p:spPr>
        <p:txBody>
          <a:bodyPr rtlCol="0">
            <a:normAutofit/>
          </a:bodyPr>
          <a:lstStyle/>
          <a:p>
            <a:pPr lvl="0"/>
            <a:endParaRPr lang="en-US" noProof="0" dirty="0"/>
          </a:p>
        </p:txBody>
      </p:sp>
      <p:sp>
        <p:nvSpPr>
          <p:cNvPr id="17" name="Picture Placeholder 7"/>
          <p:cNvSpPr>
            <a:spLocks noGrp="1"/>
          </p:cNvSpPr>
          <p:nvPr>
            <p:ph type="pic" sz="quarter" idx="16"/>
          </p:nvPr>
        </p:nvSpPr>
        <p:spPr>
          <a:xfrm>
            <a:off x="6935437" y="4690824"/>
            <a:ext cx="2208573" cy="2167176"/>
          </a:xfrm>
          <a:prstGeom prst="rect">
            <a:avLst/>
          </a:prstGeom>
        </p:spPr>
        <p:txBody>
          <a:bodyPr rtlCol="0">
            <a:normAutofit/>
          </a:bodyPr>
          <a:lstStyle/>
          <a:p>
            <a:pPr lvl="0"/>
            <a:endParaRPr lang="en-US" noProof="0" dirty="0"/>
          </a:p>
        </p:txBody>
      </p:sp>
    </p:spTree>
    <p:extLst>
      <p:ext uri="{BB962C8B-B14F-4D97-AF65-F5344CB8AC3E}">
        <p14:creationId xmlns:p14="http://schemas.microsoft.com/office/powerpoint/2010/main" val="2460862639"/>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8" name="Picture 5" descr="D:\Template Powerpoint\powerpoint bps dep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113" y="2781300"/>
            <a:ext cx="3932237"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D:\Template Powerpoint\powerpoint bps depan.jpg"/>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2113" y="6403975"/>
            <a:ext cx="3932237"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8"/>
          <p:cNvSpPr>
            <a:spLocks noGrp="1"/>
          </p:cNvSpPr>
          <p:nvPr>
            <p:ph type="title"/>
          </p:nvPr>
        </p:nvSpPr>
        <p:spPr>
          <a:xfrm>
            <a:off x="651665" y="3080866"/>
            <a:ext cx="3445212" cy="3054963"/>
          </a:xfrm>
        </p:spPr>
        <p:txBody>
          <a:bodyPr/>
          <a:lstStyle>
            <a:lvl1pPr>
              <a:defRPr sz="4985">
                <a:solidFill>
                  <a:schemeClr val="bg1"/>
                </a:solidFill>
              </a:defRPr>
            </a:lvl1pPr>
          </a:lstStyle>
          <a:p>
            <a:r>
              <a:rPr lang="en-US" dirty="0" smtClean="0"/>
              <a:t>Click to edit Master title style</a:t>
            </a:r>
            <a:endParaRPr lang="en-US" dirty="0"/>
          </a:p>
        </p:txBody>
      </p:sp>
      <p:sp>
        <p:nvSpPr>
          <p:cNvPr id="36" name="Text Placeholder 23"/>
          <p:cNvSpPr>
            <a:spLocks noGrp="1"/>
          </p:cNvSpPr>
          <p:nvPr>
            <p:ph type="body" sz="quarter" idx="19"/>
          </p:nvPr>
        </p:nvSpPr>
        <p:spPr>
          <a:xfrm>
            <a:off x="4788024" y="2780936"/>
            <a:ext cx="4023360" cy="3677769"/>
          </a:xfrm>
          <a:solidFill>
            <a:schemeClr val="accent5">
              <a:lumMod val="20000"/>
              <a:lumOff val="80000"/>
            </a:schemeClr>
          </a:solidFill>
        </p:spPr>
        <p:txBody>
          <a:bodyPr tIns="182880" anchor="ctr">
            <a:noAutofit/>
          </a:bodyPr>
          <a:lstStyle>
            <a:lvl1pPr marL="316531" indent="-316531" algn="l">
              <a:lnSpc>
                <a:spcPct val="100000"/>
              </a:lnSpc>
              <a:spcBef>
                <a:spcPts val="0"/>
              </a:spcBef>
              <a:spcAft>
                <a:spcPts val="1108"/>
              </a:spcAft>
              <a:buFont typeface="Wingdings" pitchFamily="2" charset="2"/>
              <a:buChar char="q"/>
              <a:defRPr sz="1846">
                <a:solidFill>
                  <a:sysClr val="windowText" lastClr="000000"/>
                </a:solidFill>
              </a:defRPr>
            </a:lvl1pPr>
            <a:lvl2pPr marL="422041" indent="0">
              <a:buNone/>
              <a:defRPr/>
            </a:lvl2pPr>
            <a:lvl3pPr marL="844083" indent="0">
              <a:buNone/>
              <a:defRPr/>
            </a:lvl3pPr>
            <a:lvl4pPr marL="1266124" indent="0">
              <a:buNone/>
              <a:defRPr/>
            </a:lvl4pPr>
            <a:lvl5pPr marL="16881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5" name="Picture Placeholder 37"/>
          <p:cNvSpPr>
            <a:spLocks noGrp="1"/>
          </p:cNvSpPr>
          <p:nvPr>
            <p:ph type="pic" sz="quarter" idx="20"/>
          </p:nvPr>
        </p:nvSpPr>
        <p:spPr>
          <a:xfrm>
            <a:off x="-10634" y="412461"/>
            <a:ext cx="2286000" cy="1917576"/>
          </a:xfrm>
        </p:spPr>
        <p:txBody>
          <a:bodyPr rtlCol="0">
            <a:normAutofit/>
          </a:bodyPr>
          <a:lstStyle/>
          <a:p>
            <a:pPr lvl="0"/>
            <a:endParaRPr lang="en-US" noProof="0"/>
          </a:p>
        </p:txBody>
      </p:sp>
      <p:sp>
        <p:nvSpPr>
          <p:cNvPr id="16" name="Picture Placeholder 37"/>
          <p:cNvSpPr>
            <a:spLocks noGrp="1"/>
          </p:cNvSpPr>
          <p:nvPr>
            <p:ph type="pic" sz="quarter" idx="21"/>
          </p:nvPr>
        </p:nvSpPr>
        <p:spPr>
          <a:xfrm>
            <a:off x="2275367" y="412461"/>
            <a:ext cx="2286000" cy="1917576"/>
          </a:xfrm>
        </p:spPr>
        <p:txBody>
          <a:bodyPr rtlCol="0">
            <a:normAutofit/>
          </a:bodyPr>
          <a:lstStyle/>
          <a:p>
            <a:pPr lvl="0"/>
            <a:endParaRPr lang="en-US" noProof="0"/>
          </a:p>
        </p:txBody>
      </p:sp>
      <p:sp>
        <p:nvSpPr>
          <p:cNvPr id="17" name="Picture Placeholder 37"/>
          <p:cNvSpPr>
            <a:spLocks noGrp="1"/>
          </p:cNvSpPr>
          <p:nvPr>
            <p:ph type="pic" sz="quarter" idx="22"/>
          </p:nvPr>
        </p:nvSpPr>
        <p:spPr>
          <a:xfrm>
            <a:off x="4576945" y="412461"/>
            <a:ext cx="2286000" cy="1917576"/>
          </a:xfrm>
        </p:spPr>
        <p:txBody>
          <a:bodyPr rtlCol="0">
            <a:normAutofit/>
          </a:bodyPr>
          <a:lstStyle/>
          <a:p>
            <a:pPr lvl="0"/>
            <a:endParaRPr lang="en-US" noProof="0"/>
          </a:p>
        </p:txBody>
      </p:sp>
      <p:sp>
        <p:nvSpPr>
          <p:cNvPr id="18" name="Picture Placeholder 37"/>
          <p:cNvSpPr>
            <a:spLocks noGrp="1"/>
          </p:cNvSpPr>
          <p:nvPr>
            <p:ph type="pic" sz="quarter" idx="23"/>
          </p:nvPr>
        </p:nvSpPr>
        <p:spPr>
          <a:xfrm>
            <a:off x="6873246" y="417970"/>
            <a:ext cx="2286000" cy="1917576"/>
          </a:xfrm>
        </p:spPr>
        <p:txBody>
          <a:bodyPr rtlCol="0">
            <a:normAutofit/>
          </a:bodyPr>
          <a:lstStyle/>
          <a:p>
            <a:pPr lvl="0"/>
            <a:endParaRPr lang="en-US" noProof="0"/>
          </a:p>
        </p:txBody>
      </p:sp>
      <p:sp>
        <p:nvSpPr>
          <p:cNvPr id="10" name="Slide Number Placeholder 5"/>
          <p:cNvSpPr>
            <a:spLocks noGrp="1"/>
          </p:cNvSpPr>
          <p:nvPr>
            <p:ph type="sldNum" sz="quarter" idx="2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4CCEE5E9-8EC9-4047-961A-9411229BDDCD}" type="slidenum">
              <a:rPr lang="id-ID"/>
              <a:pPr>
                <a:defRPr/>
              </a:pPr>
              <a:t>‹#›</a:t>
            </a:fld>
            <a:endParaRPr lang="id-ID"/>
          </a:p>
        </p:txBody>
      </p:sp>
    </p:spTree>
    <p:extLst>
      <p:ext uri="{BB962C8B-B14F-4D97-AF65-F5344CB8AC3E}">
        <p14:creationId xmlns:p14="http://schemas.microsoft.com/office/powerpoint/2010/main" val="361890012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D:\Template Powerpoint\logo bp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5850" y="188913"/>
            <a:ext cx="21177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D:\Template Powerpoint\pelopor data statistik.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464425" y="-3175"/>
            <a:ext cx="16795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12"/>
          <p:cNvSpPr>
            <a:spLocks noGrp="1"/>
          </p:cNvSpPr>
          <p:nvPr>
            <p:ph sz="quarter" idx="13"/>
          </p:nvPr>
        </p:nvSpPr>
        <p:spPr>
          <a:xfrm>
            <a:off x="468313" y="1916832"/>
            <a:ext cx="8280400" cy="4248150"/>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D36DAFDD-6108-430C-9B11-0A3EBB90A428}" type="slidenum">
              <a:rPr lang="id-ID"/>
              <a:pPr>
                <a:defRPr/>
              </a:pPr>
              <a:t>‹#›</a:t>
            </a:fld>
            <a:endParaRPr lang="id-ID"/>
          </a:p>
        </p:txBody>
      </p:sp>
    </p:spTree>
    <p:extLst>
      <p:ext uri="{BB962C8B-B14F-4D97-AF65-F5344CB8AC3E}">
        <p14:creationId xmlns:p14="http://schemas.microsoft.com/office/powerpoint/2010/main" val="113707770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4"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Template Powerpoint\pelopor data statistik.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64425" y="3175"/>
            <a:ext cx="16795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12"/>
          <p:cNvSpPr>
            <a:spLocks noGrp="1"/>
          </p:cNvSpPr>
          <p:nvPr>
            <p:ph sz="quarter" idx="13"/>
          </p:nvPr>
        </p:nvSpPr>
        <p:spPr>
          <a:xfrm>
            <a:off x="468313" y="1916832"/>
            <a:ext cx="8280400" cy="4248150"/>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
        <p:nvSpPr>
          <p:cNvPr id="7"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5521B2AB-C1DF-4CEE-A48C-EB6C41EBCD46}" type="slidenum">
              <a:rPr lang="id-ID"/>
              <a:pPr>
                <a:defRPr/>
              </a:pPr>
              <a:t>‹#›</a:t>
            </a:fld>
            <a:endParaRPr lang="id-ID"/>
          </a:p>
        </p:txBody>
      </p:sp>
    </p:spTree>
    <p:extLst>
      <p:ext uri="{BB962C8B-B14F-4D97-AF65-F5344CB8AC3E}">
        <p14:creationId xmlns:p14="http://schemas.microsoft.com/office/powerpoint/2010/main" val="205728724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6"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12"/>
          <p:cNvSpPr>
            <a:spLocks noGrp="1"/>
          </p:cNvSpPr>
          <p:nvPr>
            <p:ph sz="quarter" idx="13"/>
          </p:nvPr>
        </p:nvSpPr>
        <p:spPr>
          <a:xfrm>
            <a:off x="468313" y="1052736"/>
            <a:ext cx="8280400" cy="5112246"/>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3"/>
          <p:cNvSpPr>
            <a:spLocks noGrp="1"/>
          </p:cNvSpPr>
          <p:nvPr>
            <p:ph type="title"/>
          </p:nvPr>
        </p:nvSpPr>
        <p:spPr>
          <a:xfrm>
            <a:off x="1115616" y="127257"/>
            <a:ext cx="7920880" cy="566738"/>
          </a:xfrm>
          <a:prstGeom prst="rect">
            <a:avLst/>
          </a:prstGeom>
        </p:spPr>
        <p:txBody>
          <a:bodyPr/>
          <a:lstStyle>
            <a:lvl1pPr algn="l">
              <a:defRPr sz="3323" b="1">
                <a:solidFill>
                  <a:schemeClr val="bg1"/>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D9E60BBF-C14A-4D68-A76C-C909247FB28E}" type="slidenum">
              <a:rPr lang="id-ID"/>
              <a:pPr>
                <a:defRPr/>
              </a:pPr>
              <a:t>‹#›</a:t>
            </a:fld>
            <a:endParaRPr lang="id-ID"/>
          </a:p>
        </p:txBody>
      </p:sp>
    </p:spTree>
    <p:extLst>
      <p:ext uri="{BB962C8B-B14F-4D97-AF65-F5344CB8AC3E}">
        <p14:creationId xmlns:p14="http://schemas.microsoft.com/office/powerpoint/2010/main" val="3099917261"/>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D1F33DA0-79A9-4A55-A764-2F1DA3958CEA}" type="slidenum">
              <a:rPr lang="id-ID"/>
              <a:pPr>
                <a:defRPr/>
              </a:pPr>
              <a:t>‹#›</a:t>
            </a:fld>
            <a:endParaRPr lang="id-ID"/>
          </a:p>
        </p:txBody>
      </p:sp>
    </p:spTree>
    <p:extLst>
      <p:ext uri="{BB962C8B-B14F-4D97-AF65-F5344CB8AC3E}">
        <p14:creationId xmlns:p14="http://schemas.microsoft.com/office/powerpoint/2010/main" val="476306011"/>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dirty="0"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1361914" y="255590"/>
            <a:ext cx="7490538" cy="574671"/>
          </a:xfrm>
        </p:spPr>
        <p:txBody>
          <a:bodyPr/>
          <a:lstStyle>
            <a:lvl1pPr algn="r">
              <a:defRPr>
                <a:latin typeface="+mn-lt"/>
              </a:defRPr>
            </a:lvl1pPr>
          </a:lstStyle>
          <a:p>
            <a:r>
              <a:rPr lang="en-US" dirty="0" smtClean="0"/>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fld id="{ED89DA52-945A-4715-A6FF-93D344D7742D}" type="datetimeFigureOut">
              <a:rPr lang="en-US"/>
              <a:pPr>
                <a:defRPr/>
              </a:pPr>
              <a:t>6/20/2016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F3A62CA8-6E88-4063-A284-227B0C5C191C}" type="slidenum">
              <a:rPr lang="en-US"/>
              <a:pPr>
                <a:defRPr/>
              </a:pPr>
              <a:t>‹#›</a:t>
            </a:fld>
            <a:endParaRPr lang="en-US"/>
          </a:p>
        </p:txBody>
      </p:sp>
    </p:spTree>
    <p:extLst>
      <p:ext uri="{BB962C8B-B14F-4D97-AF65-F5344CB8AC3E}">
        <p14:creationId xmlns:p14="http://schemas.microsoft.com/office/powerpoint/2010/main" val="4050065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3" name="Picture 5"/>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22225"/>
            <a:ext cx="9190038"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0825" y="188913"/>
            <a:ext cx="7429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3775" y="188913"/>
            <a:ext cx="2116138"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070725" y="0"/>
            <a:ext cx="231933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5"/>
          <p:cNvSpPr>
            <a:spLocks noGrp="1"/>
          </p:cNvSpPr>
          <p:nvPr>
            <p:ph type="title"/>
          </p:nvPr>
        </p:nvSpPr>
        <p:spPr>
          <a:xfrm>
            <a:off x="484495" y="1827925"/>
            <a:ext cx="8229600" cy="1143000"/>
          </a:xfrm>
        </p:spPr>
        <p:txBody>
          <a:bodyPr/>
          <a:lstStyle>
            <a:lvl1pPr>
              <a:defRPr sz="4062" b="1">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019794648"/>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descr="D:\Template Powerpoint\powerpoint bps dep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
            <a:ext cx="9144001" cy="431958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5"/>
          <p:cNvSpPr>
            <a:spLocks noGrp="1"/>
          </p:cNvSpPr>
          <p:nvPr>
            <p:ph type="title"/>
          </p:nvPr>
        </p:nvSpPr>
        <p:spPr>
          <a:xfrm>
            <a:off x="457200" y="2564904"/>
            <a:ext cx="8229600" cy="1143000"/>
          </a:xfrm>
        </p:spPr>
        <p:txBody>
          <a:bodyPr>
            <a:normAutofit/>
          </a:bodyPr>
          <a:lstStyle>
            <a:lvl1pPr>
              <a:defRPr sz="4062" b="1">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82749712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Picture 5"/>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22225"/>
            <a:ext cx="9190038"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74252"/>
          <a:stretch>
            <a:fillRect/>
          </a:stretch>
        </p:blipFill>
        <p:spPr bwMode="auto">
          <a:xfrm>
            <a:off x="250825" y="188913"/>
            <a:ext cx="7429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6495"/>
          <a:stretch>
            <a:fillRect/>
          </a:stretch>
        </p:blipFill>
        <p:spPr bwMode="auto">
          <a:xfrm>
            <a:off x="993775" y="188913"/>
            <a:ext cx="2116138"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userDrawn="1"/>
        </p:nvPicPr>
        <p:blipFill>
          <a:blip r:embed="rId4" cstate="print">
            <a:extLst>
              <a:ext uri="{28A0092B-C50C-407E-A947-70E740481C1C}">
                <a14:useLocalDpi xmlns:a14="http://schemas.microsoft.com/office/drawing/2010/main" val="0"/>
              </a:ext>
            </a:extLst>
          </a:blip>
          <a:srcRect l="34998" t="31273" r="35048" b="39412"/>
          <a:stretch>
            <a:fillRect/>
          </a:stretch>
        </p:blipFill>
        <p:spPr bwMode="auto">
          <a:xfrm>
            <a:off x="7070725" y="0"/>
            <a:ext cx="231933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5"/>
          <p:cNvSpPr>
            <a:spLocks noGrp="1"/>
          </p:cNvSpPr>
          <p:nvPr>
            <p:ph type="title"/>
          </p:nvPr>
        </p:nvSpPr>
        <p:spPr>
          <a:xfrm>
            <a:off x="484495" y="1827925"/>
            <a:ext cx="8229600" cy="1143000"/>
          </a:xfrm>
        </p:spPr>
        <p:txBody>
          <a:bodyPr/>
          <a:lstStyle>
            <a:lvl1pPr>
              <a:defRPr sz="4062" b="1">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747354536"/>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9" name="Picture 2"/>
          <p:cNvPicPr preferRelativeResize="0">
            <a:picLocks noChangeArrowheads="1"/>
          </p:cNvPicPr>
          <p:nvPr userDrawn="1"/>
        </p:nvPicPr>
        <p:blipFill>
          <a:blip r:embed="rId2" cstate="print"/>
          <a:srcRect/>
          <a:stretch>
            <a:fillRect/>
          </a:stretch>
        </p:blipFill>
        <p:spPr bwMode="auto">
          <a:xfrm>
            <a:off x="-35380" y="-21708"/>
            <a:ext cx="9189720" cy="3882756"/>
          </a:xfrm>
          <a:prstGeom prst="rect">
            <a:avLst/>
          </a:prstGeom>
          <a:noFill/>
          <a:ln w="9525">
            <a:noFill/>
            <a:miter lim="800000"/>
            <a:headEnd/>
            <a:tailEnd/>
          </a:ln>
          <a:effectLst/>
        </p:spPr>
      </p:pic>
      <p:sp>
        <p:nvSpPr>
          <p:cNvPr id="13" name="Title 15"/>
          <p:cNvSpPr>
            <a:spLocks noGrp="1"/>
          </p:cNvSpPr>
          <p:nvPr>
            <p:ph type="title"/>
          </p:nvPr>
        </p:nvSpPr>
        <p:spPr>
          <a:xfrm>
            <a:off x="484495" y="1827925"/>
            <a:ext cx="8229600" cy="1143000"/>
          </a:xfrm>
        </p:spPr>
        <p:txBody>
          <a:bodyPr>
            <a:normAutofit/>
          </a:bodyPr>
          <a:lstStyle>
            <a:lvl1pPr>
              <a:defRPr sz="4062" b="1">
                <a:solidFill>
                  <a:schemeClr val="bg1"/>
                </a:solidFill>
              </a:defRPr>
            </a:lvl1pPr>
          </a:lstStyle>
          <a:p>
            <a:r>
              <a:rPr lang="en-US" smtClean="0"/>
              <a:t>Click to edit Master title style</a:t>
            </a:r>
            <a:endParaRPr lang="en-US"/>
          </a:p>
        </p:txBody>
      </p:sp>
      <p:pic>
        <p:nvPicPr>
          <p:cNvPr id="8"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4252"/>
          <a:stretch/>
        </p:blipFill>
        <p:spPr bwMode="auto">
          <a:xfrm>
            <a:off x="251523" y="188640"/>
            <a:ext cx="741479" cy="56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6495"/>
          <a:stretch/>
        </p:blipFill>
        <p:spPr bwMode="auto">
          <a:xfrm>
            <a:off x="992999" y="188640"/>
            <a:ext cx="2116730" cy="5667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l="34997" t="31273" r="35048" b="39412"/>
          <a:stretch/>
        </p:blipFill>
        <p:spPr>
          <a:xfrm>
            <a:off x="7070764" y="0"/>
            <a:ext cx="2318657" cy="1073194"/>
          </a:xfrm>
          <a:prstGeom prst="rect">
            <a:avLst/>
          </a:prstGeom>
        </p:spPr>
      </p:pic>
    </p:spTree>
    <p:extLst>
      <p:ext uri="{BB962C8B-B14F-4D97-AF65-F5344CB8AC3E}">
        <p14:creationId xmlns:p14="http://schemas.microsoft.com/office/powerpoint/2010/main" val="194034306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9" name="Picture 2"/>
          <p:cNvPicPr preferRelativeResize="0">
            <a:picLocks noChangeArrowheads="1"/>
          </p:cNvPicPr>
          <p:nvPr userDrawn="1"/>
        </p:nvPicPr>
        <p:blipFill>
          <a:blip r:embed="rId2" cstate="print"/>
          <a:srcRect/>
          <a:stretch>
            <a:fillRect/>
          </a:stretch>
        </p:blipFill>
        <p:spPr bwMode="auto">
          <a:xfrm>
            <a:off x="-35380" y="-21708"/>
            <a:ext cx="9189720" cy="4700016"/>
          </a:xfrm>
          <a:prstGeom prst="rect">
            <a:avLst/>
          </a:prstGeom>
          <a:noFill/>
          <a:ln w="9525">
            <a:noFill/>
            <a:miter lim="800000"/>
            <a:headEnd/>
            <a:tailEnd/>
          </a:ln>
          <a:effectLst/>
        </p:spPr>
      </p:pic>
      <p:sp>
        <p:nvSpPr>
          <p:cNvPr id="13" name="Title 15"/>
          <p:cNvSpPr>
            <a:spLocks noGrp="1"/>
          </p:cNvSpPr>
          <p:nvPr>
            <p:ph type="title"/>
          </p:nvPr>
        </p:nvSpPr>
        <p:spPr>
          <a:xfrm>
            <a:off x="457200" y="2564904"/>
            <a:ext cx="8229600" cy="1143000"/>
          </a:xfrm>
        </p:spPr>
        <p:txBody>
          <a:bodyPr>
            <a:normAutofit/>
          </a:bodyPr>
          <a:lstStyle>
            <a:lvl1pPr>
              <a:defRPr sz="4062" b="1">
                <a:solidFill>
                  <a:schemeClr val="bg1"/>
                </a:solidFill>
              </a:defRPr>
            </a:lvl1pPr>
          </a:lstStyle>
          <a:p>
            <a:r>
              <a:rPr lang="en-US" smtClean="0"/>
              <a:t>Click to edit Master title style</a:t>
            </a:r>
            <a:endParaRPr lang="en-US"/>
          </a:p>
        </p:txBody>
      </p:sp>
      <p:pic>
        <p:nvPicPr>
          <p:cNvPr id="8"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4252"/>
          <a:stretch/>
        </p:blipFill>
        <p:spPr bwMode="auto">
          <a:xfrm>
            <a:off x="251523" y="188640"/>
            <a:ext cx="741479" cy="56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6495"/>
          <a:stretch/>
        </p:blipFill>
        <p:spPr bwMode="auto">
          <a:xfrm>
            <a:off x="992999" y="188640"/>
            <a:ext cx="2116730" cy="5667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l="34997" t="31273" r="35048" b="39412"/>
          <a:stretch/>
        </p:blipFill>
        <p:spPr>
          <a:xfrm>
            <a:off x="7070764" y="0"/>
            <a:ext cx="2318657" cy="1073194"/>
          </a:xfrm>
          <a:prstGeom prst="rect">
            <a:avLst/>
          </a:prstGeom>
        </p:spPr>
      </p:pic>
      <p:sp>
        <p:nvSpPr>
          <p:cNvPr id="14" name="Picture Placeholder 7"/>
          <p:cNvSpPr>
            <a:spLocks noGrp="1"/>
          </p:cNvSpPr>
          <p:nvPr>
            <p:ph type="pic" sz="quarter" idx="13"/>
          </p:nvPr>
        </p:nvSpPr>
        <p:spPr>
          <a:xfrm>
            <a:off x="0" y="4690824"/>
            <a:ext cx="2286000" cy="2167176"/>
          </a:xfrm>
          <a:prstGeom prst="rect">
            <a:avLst/>
          </a:prstGeom>
        </p:spPr>
        <p:txBody>
          <a:bodyPr/>
          <a:lstStyle/>
          <a:p>
            <a:endParaRPr lang="en-US" dirty="0"/>
          </a:p>
        </p:txBody>
      </p:sp>
      <p:sp>
        <p:nvSpPr>
          <p:cNvPr id="15" name="Picture Placeholder 7"/>
          <p:cNvSpPr>
            <a:spLocks noGrp="1"/>
          </p:cNvSpPr>
          <p:nvPr>
            <p:ph type="pic" sz="quarter" idx="14"/>
          </p:nvPr>
        </p:nvSpPr>
        <p:spPr>
          <a:xfrm>
            <a:off x="2313108" y="4690824"/>
            <a:ext cx="2286000" cy="2167176"/>
          </a:xfrm>
          <a:prstGeom prst="rect">
            <a:avLst/>
          </a:prstGeom>
        </p:spPr>
        <p:txBody>
          <a:bodyPr/>
          <a:lstStyle/>
          <a:p>
            <a:endParaRPr lang="en-US" dirty="0"/>
          </a:p>
        </p:txBody>
      </p:sp>
      <p:sp>
        <p:nvSpPr>
          <p:cNvPr id="16" name="Picture Placeholder 7"/>
          <p:cNvSpPr>
            <a:spLocks noGrp="1"/>
          </p:cNvSpPr>
          <p:nvPr>
            <p:ph type="pic" sz="quarter" idx="15"/>
          </p:nvPr>
        </p:nvSpPr>
        <p:spPr>
          <a:xfrm>
            <a:off x="4625790" y="4686834"/>
            <a:ext cx="2286000" cy="2171166"/>
          </a:xfrm>
          <a:prstGeom prst="rect">
            <a:avLst/>
          </a:prstGeom>
        </p:spPr>
        <p:txBody>
          <a:bodyPr/>
          <a:lstStyle/>
          <a:p>
            <a:endParaRPr lang="en-US" dirty="0"/>
          </a:p>
        </p:txBody>
      </p:sp>
      <p:sp>
        <p:nvSpPr>
          <p:cNvPr id="17" name="Picture Placeholder 7"/>
          <p:cNvSpPr>
            <a:spLocks noGrp="1"/>
          </p:cNvSpPr>
          <p:nvPr>
            <p:ph type="pic" sz="quarter" idx="16"/>
          </p:nvPr>
        </p:nvSpPr>
        <p:spPr>
          <a:xfrm>
            <a:off x="6935430" y="4690824"/>
            <a:ext cx="2208573" cy="2167176"/>
          </a:xfrm>
          <a:prstGeom prst="rect">
            <a:avLst/>
          </a:prstGeom>
        </p:spPr>
        <p:txBody>
          <a:bodyPr/>
          <a:lstStyle/>
          <a:p>
            <a:endParaRPr lang="en-US" dirty="0"/>
          </a:p>
        </p:txBody>
      </p:sp>
    </p:spTree>
    <p:extLst>
      <p:ext uri="{BB962C8B-B14F-4D97-AF65-F5344CB8AC3E}">
        <p14:creationId xmlns:p14="http://schemas.microsoft.com/office/powerpoint/2010/main" val="167693719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482754"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6725" r="64546" b="3615"/>
          <a:stretch/>
        </p:blipFill>
        <p:spPr bwMode="auto">
          <a:xfrm>
            <a:off x="392566" y="2726485"/>
            <a:ext cx="3914579" cy="36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itle 18"/>
          <p:cNvSpPr>
            <a:spLocks noGrp="1"/>
          </p:cNvSpPr>
          <p:nvPr>
            <p:ph type="title"/>
          </p:nvPr>
        </p:nvSpPr>
        <p:spPr>
          <a:xfrm>
            <a:off x="651665" y="3019496"/>
            <a:ext cx="3445212" cy="3054963"/>
          </a:xfrm>
        </p:spPr>
        <p:txBody>
          <a:bodyPr>
            <a:normAutofit/>
          </a:bodyPr>
          <a:lstStyle>
            <a:lvl1pPr>
              <a:defRPr sz="4985">
                <a:solidFill>
                  <a:schemeClr val="bg1"/>
                </a:solidFill>
              </a:defRPr>
            </a:lvl1pPr>
          </a:lstStyle>
          <a:p>
            <a:r>
              <a:rPr lang="en-US" dirty="0" smtClean="0"/>
              <a:t>Click to edit Master title style</a:t>
            </a:r>
            <a:endParaRPr lang="en-US" dirty="0"/>
          </a:p>
        </p:txBody>
      </p:sp>
      <p:sp>
        <p:nvSpPr>
          <p:cNvPr id="24" name="Text Placeholder 23"/>
          <p:cNvSpPr>
            <a:spLocks noGrp="1"/>
          </p:cNvSpPr>
          <p:nvPr>
            <p:ph type="body" sz="quarter" idx="10"/>
          </p:nvPr>
        </p:nvSpPr>
        <p:spPr>
          <a:xfrm>
            <a:off x="5107261" y="2777166"/>
            <a:ext cx="3456384" cy="503560"/>
          </a:xfrm>
          <a:noFill/>
          <a:ln>
            <a:noFill/>
          </a:ln>
        </p:spPr>
        <p:txBody>
          <a:bodyPr>
            <a:noAutofit/>
          </a:bodyPr>
          <a:lstStyle>
            <a:lvl1pPr marL="0" indent="0" algn="ctr">
              <a:buNone/>
              <a:defRPr sz="2215">
                <a:solidFill>
                  <a:schemeClr val="bg1"/>
                </a:solidFill>
              </a:defRPr>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a:t>
            </a:r>
          </a:p>
        </p:txBody>
      </p:sp>
      <p:sp>
        <p:nvSpPr>
          <p:cNvPr id="27" name="Text Placeholder 23"/>
          <p:cNvSpPr>
            <a:spLocks noGrp="1"/>
          </p:cNvSpPr>
          <p:nvPr>
            <p:ph type="body" sz="quarter" idx="13"/>
          </p:nvPr>
        </p:nvSpPr>
        <p:spPr>
          <a:xfrm>
            <a:off x="4802257" y="3396498"/>
            <a:ext cx="4023360" cy="548640"/>
          </a:xfrm>
          <a:solidFill>
            <a:schemeClr val="tx2">
              <a:lumMod val="40000"/>
              <a:lumOff val="6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28" name="Text Placeholder 23"/>
          <p:cNvSpPr>
            <a:spLocks noGrp="1"/>
          </p:cNvSpPr>
          <p:nvPr>
            <p:ph type="body" sz="quarter" idx="14"/>
          </p:nvPr>
        </p:nvSpPr>
        <p:spPr>
          <a:xfrm>
            <a:off x="4790391" y="3986221"/>
            <a:ext cx="4023360" cy="548640"/>
          </a:xfrm>
          <a:solidFill>
            <a:schemeClr val="accent1">
              <a:lumMod val="20000"/>
              <a:lumOff val="8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1" name="Text Placeholder 23"/>
          <p:cNvSpPr>
            <a:spLocks noGrp="1"/>
          </p:cNvSpPr>
          <p:nvPr>
            <p:ph type="body" sz="quarter" idx="15"/>
          </p:nvPr>
        </p:nvSpPr>
        <p:spPr>
          <a:xfrm>
            <a:off x="4790391" y="4586864"/>
            <a:ext cx="4023360" cy="548640"/>
          </a:xfrm>
          <a:solidFill>
            <a:schemeClr val="tx2">
              <a:lumMod val="40000"/>
              <a:lumOff val="6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2" name="Text Placeholder 23"/>
          <p:cNvSpPr>
            <a:spLocks noGrp="1"/>
          </p:cNvSpPr>
          <p:nvPr>
            <p:ph type="body" sz="quarter" idx="16"/>
          </p:nvPr>
        </p:nvSpPr>
        <p:spPr>
          <a:xfrm>
            <a:off x="4795922" y="5186792"/>
            <a:ext cx="4023360" cy="548640"/>
          </a:xfrm>
          <a:solidFill>
            <a:schemeClr val="accent1">
              <a:lumMod val="20000"/>
              <a:lumOff val="8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3" name="Text Placeholder 23"/>
          <p:cNvSpPr>
            <a:spLocks noGrp="1"/>
          </p:cNvSpPr>
          <p:nvPr>
            <p:ph type="body" sz="quarter" idx="17"/>
          </p:nvPr>
        </p:nvSpPr>
        <p:spPr>
          <a:xfrm>
            <a:off x="4788024" y="5781571"/>
            <a:ext cx="4023360" cy="548640"/>
          </a:xfrm>
          <a:solidFill>
            <a:schemeClr val="tx2">
              <a:lumMod val="40000"/>
              <a:lumOff val="6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6" name="Text Placeholder 23"/>
          <p:cNvSpPr>
            <a:spLocks noGrp="1"/>
          </p:cNvSpPr>
          <p:nvPr>
            <p:ph type="body" sz="quarter" idx="19"/>
          </p:nvPr>
        </p:nvSpPr>
        <p:spPr>
          <a:xfrm>
            <a:off x="4788024" y="2762085"/>
            <a:ext cx="4023360" cy="548640"/>
          </a:xfrm>
          <a:solidFill>
            <a:schemeClr val="accent1">
              <a:lumMod val="20000"/>
              <a:lumOff val="80000"/>
            </a:schemeClr>
          </a:solidFill>
        </p:spPr>
        <p:txBody>
          <a:bodyPr anchor="ctr">
            <a:noAutofit/>
          </a:bodyPr>
          <a:lstStyle>
            <a:lvl1pPr marL="316531" indent="-316531" algn="l">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8" name="Picture Placeholder 37"/>
          <p:cNvSpPr>
            <a:spLocks noGrp="1"/>
          </p:cNvSpPr>
          <p:nvPr>
            <p:ph type="pic" sz="quarter" idx="20"/>
          </p:nvPr>
        </p:nvSpPr>
        <p:spPr>
          <a:xfrm>
            <a:off x="-10634" y="412461"/>
            <a:ext cx="2286000" cy="1917576"/>
          </a:xfrm>
        </p:spPr>
        <p:txBody>
          <a:bodyPr/>
          <a:lstStyle/>
          <a:p>
            <a:endParaRPr lang="en-US"/>
          </a:p>
        </p:txBody>
      </p:sp>
      <p:sp>
        <p:nvSpPr>
          <p:cNvPr id="39" name="Picture Placeholder 37"/>
          <p:cNvSpPr>
            <a:spLocks noGrp="1"/>
          </p:cNvSpPr>
          <p:nvPr>
            <p:ph type="pic" sz="quarter" idx="21"/>
          </p:nvPr>
        </p:nvSpPr>
        <p:spPr>
          <a:xfrm>
            <a:off x="2275367" y="412461"/>
            <a:ext cx="2286000" cy="1917576"/>
          </a:xfrm>
        </p:spPr>
        <p:txBody>
          <a:bodyPr/>
          <a:lstStyle/>
          <a:p>
            <a:endParaRPr lang="en-US"/>
          </a:p>
        </p:txBody>
      </p:sp>
      <p:sp>
        <p:nvSpPr>
          <p:cNvPr id="40" name="Picture Placeholder 37"/>
          <p:cNvSpPr>
            <a:spLocks noGrp="1"/>
          </p:cNvSpPr>
          <p:nvPr>
            <p:ph type="pic" sz="quarter" idx="22"/>
          </p:nvPr>
        </p:nvSpPr>
        <p:spPr>
          <a:xfrm>
            <a:off x="4576945" y="412461"/>
            <a:ext cx="2286000" cy="1917576"/>
          </a:xfrm>
        </p:spPr>
        <p:txBody>
          <a:bodyPr/>
          <a:lstStyle/>
          <a:p>
            <a:endParaRPr lang="en-US"/>
          </a:p>
        </p:txBody>
      </p:sp>
      <p:sp>
        <p:nvSpPr>
          <p:cNvPr id="41" name="Picture Placeholder 37"/>
          <p:cNvSpPr>
            <a:spLocks noGrp="1"/>
          </p:cNvSpPr>
          <p:nvPr>
            <p:ph type="pic" sz="quarter" idx="23"/>
          </p:nvPr>
        </p:nvSpPr>
        <p:spPr>
          <a:xfrm>
            <a:off x="6873246" y="417970"/>
            <a:ext cx="2286000" cy="1917576"/>
          </a:xfrm>
        </p:spPr>
        <p:txBody>
          <a:bodyPr/>
          <a:lstStyle/>
          <a:p>
            <a:endParaRPr lang="en-US"/>
          </a:p>
        </p:txBody>
      </p:sp>
      <p:sp>
        <p:nvSpPr>
          <p:cNvPr id="16"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dirty="0">
              <a:solidFill>
                <a:prstClr val="black"/>
              </a:solidFill>
              <a:latin typeface="Calibri"/>
            </a:endParaRPr>
          </a:p>
        </p:txBody>
      </p:sp>
    </p:spTree>
    <p:extLst>
      <p:ext uri="{BB962C8B-B14F-4D97-AF65-F5344CB8AC3E}">
        <p14:creationId xmlns:p14="http://schemas.microsoft.com/office/powerpoint/2010/main" val="15415145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0" name="Picture 19" descr="D:\Template Powerpoint\powerpoint bps depan.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5031" r="25530" b="3065"/>
          <a:stretch/>
        </p:blipFill>
        <p:spPr bwMode="auto">
          <a:xfrm>
            <a:off x="392566" y="2781596"/>
            <a:ext cx="3931920" cy="3623874"/>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8"/>
          <p:cNvSpPr>
            <a:spLocks noGrp="1"/>
          </p:cNvSpPr>
          <p:nvPr>
            <p:ph type="title"/>
          </p:nvPr>
        </p:nvSpPr>
        <p:spPr>
          <a:xfrm>
            <a:off x="651665" y="3080866"/>
            <a:ext cx="3445212" cy="3054963"/>
          </a:xfrm>
        </p:spPr>
        <p:txBody>
          <a:bodyPr>
            <a:normAutofit/>
          </a:bodyPr>
          <a:lstStyle>
            <a:lvl1pPr>
              <a:defRPr sz="4985">
                <a:solidFill>
                  <a:schemeClr val="bg1"/>
                </a:solidFill>
              </a:defRPr>
            </a:lvl1pPr>
          </a:lstStyle>
          <a:p>
            <a:r>
              <a:rPr lang="en-US" dirty="0" smtClean="0"/>
              <a:t>Click to edit Master title style</a:t>
            </a:r>
            <a:endParaRPr lang="en-US" dirty="0"/>
          </a:p>
        </p:txBody>
      </p:sp>
      <p:sp>
        <p:nvSpPr>
          <p:cNvPr id="36" name="Text Placeholder 23"/>
          <p:cNvSpPr>
            <a:spLocks noGrp="1"/>
          </p:cNvSpPr>
          <p:nvPr>
            <p:ph type="body" sz="quarter" idx="19" hasCustomPrompt="1"/>
          </p:nvPr>
        </p:nvSpPr>
        <p:spPr>
          <a:xfrm>
            <a:off x="4788024" y="2780933"/>
            <a:ext cx="4023360" cy="3677769"/>
          </a:xfrm>
          <a:solidFill>
            <a:schemeClr val="accent5">
              <a:lumMod val="20000"/>
              <a:lumOff val="80000"/>
            </a:schemeClr>
          </a:solidFill>
        </p:spPr>
        <p:txBody>
          <a:bodyPr tIns="182880" anchor="t">
            <a:noAutofit/>
          </a:bodyPr>
          <a:lstStyle>
            <a:lvl1pPr marL="316531" indent="-316531" algn="l">
              <a:lnSpc>
                <a:spcPct val="150000"/>
              </a:lnSpc>
              <a:buFont typeface="Wingdings" pitchFamily="2" charset="2"/>
              <a:buChar char="q"/>
              <a:defRPr sz="1846">
                <a:solidFill>
                  <a:sysClr val="windowText" lastClr="000000"/>
                </a:solidFill>
              </a:defRPr>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item styles</a:t>
            </a:r>
          </a:p>
          <a:p>
            <a:pPr lvl="0"/>
            <a:r>
              <a:rPr lang="en-US" dirty="0" smtClean="0"/>
              <a:t>Click to edit Master item styles</a:t>
            </a:r>
          </a:p>
          <a:p>
            <a:pPr lvl="0"/>
            <a:r>
              <a:rPr lang="en-US" dirty="0" smtClean="0"/>
              <a:t>Click to edit Master item styles</a:t>
            </a:r>
          </a:p>
          <a:p>
            <a:pPr lvl="0"/>
            <a:r>
              <a:rPr lang="en-US" dirty="0" smtClean="0"/>
              <a:t>Click to edit Master item styles</a:t>
            </a:r>
          </a:p>
          <a:p>
            <a:pPr lvl="0"/>
            <a:r>
              <a:rPr lang="en-US" dirty="0" smtClean="0"/>
              <a:t>Click to edit Master item styles</a:t>
            </a:r>
          </a:p>
          <a:p>
            <a:pPr lvl="0"/>
            <a:r>
              <a:rPr lang="en-US" dirty="0" smtClean="0"/>
              <a:t>Click to edit Master item styles</a:t>
            </a:r>
          </a:p>
        </p:txBody>
      </p:sp>
      <p:sp>
        <p:nvSpPr>
          <p:cNvPr id="15" name="Picture Placeholder 37"/>
          <p:cNvSpPr>
            <a:spLocks noGrp="1"/>
          </p:cNvSpPr>
          <p:nvPr>
            <p:ph type="pic" sz="quarter" idx="20"/>
          </p:nvPr>
        </p:nvSpPr>
        <p:spPr>
          <a:xfrm>
            <a:off x="-10634" y="412461"/>
            <a:ext cx="2286000" cy="1917576"/>
          </a:xfrm>
        </p:spPr>
        <p:txBody>
          <a:bodyPr/>
          <a:lstStyle/>
          <a:p>
            <a:endParaRPr lang="en-US"/>
          </a:p>
        </p:txBody>
      </p:sp>
      <p:sp>
        <p:nvSpPr>
          <p:cNvPr id="16" name="Picture Placeholder 37"/>
          <p:cNvSpPr>
            <a:spLocks noGrp="1"/>
          </p:cNvSpPr>
          <p:nvPr>
            <p:ph type="pic" sz="quarter" idx="21"/>
          </p:nvPr>
        </p:nvSpPr>
        <p:spPr>
          <a:xfrm>
            <a:off x="2275367" y="412461"/>
            <a:ext cx="2286000" cy="1917576"/>
          </a:xfrm>
        </p:spPr>
        <p:txBody>
          <a:bodyPr/>
          <a:lstStyle/>
          <a:p>
            <a:endParaRPr lang="en-US"/>
          </a:p>
        </p:txBody>
      </p:sp>
      <p:sp>
        <p:nvSpPr>
          <p:cNvPr id="17" name="Picture Placeholder 37"/>
          <p:cNvSpPr>
            <a:spLocks noGrp="1"/>
          </p:cNvSpPr>
          <p:nvPr>
            <p:ph type="pic" sz="quarter" idx="22"/>
          </p:nvPr>
        </p:nvSpPr>
        <p:spPr>
          <a:xfrm>
            <a:off x="4576945" y="412461"/>
            <a:ext cx="2286000" cy="1917576"/>
          </a:xfrm>
        </p:spPr>
        <p:txBody>
          <a:bodyPr/>
          <a:lstStyle/>
          <a:p>
            <a:endParaRPr lang="en-US"/>
          </a:p>
        </p:txBody>
      </p:sp>
      <p:sp>
        <p:nvSpPr>
          <p:cNvPr id="18" name="Picture Placeholder 37"/>
          <p:cNvSpPr>
            <a:spLocks noGrp="1"/>
          </p:cNvSpPr>
          <p:nvPr>
            <p:ph type="pic" sz="quarter" idx="23"/>
          </p:nvPr>
        </p:nvSpPr>
        <p:spPr>
          <a:xfrm>
            <a:off x="6873246" y="417970"/>
            <a:ext cx="2286000" cy="1917576"/>
          </a:xfrm>
        </p:spPr>
        <p:txBody>
          <a:bodyPr/>
          <a:lstStyle/>
          <a:p>
            <a:endParaRPr lang="en-US"/>
          </a:p>
        </p:txBody>
      </p:sp>
      <p:pic>
        <p:nvPicPr>
          <p:cNvPr id="21" name="Picture 20" descr="D:\Template Powerpoint\powerpoint bps depan.jpg"/>
          <p:cNvPicPr preferRelativeResize="0">
            <a:picLocks noChangeArrowheads="1"/>
          </p:cNvPicPr>
          <p:nvPr userDrawn="1"/>
        </p:nvPicPr>
        <p:blipFill rotWithShape="1">
          <a:blip r:embed="rId3" cstate="print">
            <a:extLst>
              <a:ext uri="{28A0092B-C50C-407E-A947-70E740481C1C}">
                <a14:useLocalDpi xmlns:a14="http://schemas.microsoft.com/office/drawing/2010/main" val="0"/>
              </a:ext>
            </a:extLst>
          </a:blip>
          <a:srcRect t="98236"/>
          <a:stretch/>
        </p:blipFill>
        <p:spPr bwMode="auto">
          <a:xfrm>
            <a:off x="392566" y="6403833"/>
            <a:ext cx="3931920" cy="5486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157615645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5"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4252"/>
          <a:stretch/>
        </p:blipFill>
        <p:spPr bwMode="auto">
          <a:xfrm>
            <a:off x="240668" y="165893"/>
            <a:ext cx="741479" cy="5667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pic>
        <p:nvPicPr>
          <p:cNvPr id="7"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6495"/>
          <a:stretch/>
        </p:blipFill>
        <p:spPr bwMode="auto">
          <a:xfrm>
            <a:off x="1086522" y="188640"/>
            <a:ext cx="2116730" cy="5667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Template Powerpoint\pelopor data statistik.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64428" y="-3430"/>
            <a:ext cx="1679575" cy="8509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p:cNvSpPr>
            <a:spLocks noGrp="1"/>
          </p:cNvSpPr>
          <p:nvPr>
            <p:ph sz="quarter" idx="13"/>
          </p:nvPr>
        </p:nvSpPr>
        <p:spPr>
          <a:xfrm>
            <a:off x="468313" y="1916832"/>
            <a:ext cx="8280400" cy="4248150"/>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5496825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1"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4252"/>
          <a:stretch/>
        </p:blipFill>
        <p:spPr bwMode="auto">
          <a:xfrm>
            <a:off x="240668" y="165893"/>
            <a:ext cx="741479" cy="5667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Template Powerpoint\pelopor data statistik.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64428" y="3527"/>
            <a:ext cx="1679575" cy="8509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2"/>
          <p:cNvSpPr>
            <a:spLocks noGrp="1"/>
          </p:cNvSpPr>
          <p:nvPr>
            <p:ph sz="quarter" idx="13"/>
          </p:nvPr>
        </p:nvSpPr>
        <p:spPr>
          <a:xfrm>
            <a:off x="468313" y="1916832"/>
            <a:ext cx="8280400" cy="4248150"/>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
        <p:nvSpPr>
          <p:cNvPr id="13"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386397421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7"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4252"/>
          <a:stretch/>
        </p:blipFill>
        <p:spPr bwMode="auto">
          <a:xfrm>
            <a:off x="240668" y="165893"/>
            <a:ext cx="741479" cy="5667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2"/>
          <p:cNvSpPr>
            <a:spLocks noGrp="1"/>
          </p:cNvSpPr>
          <p:nvPr>
            <p:ph sz="quarter" idx="13"/>
          </p:nvPr>
        </p:nvSpPr>
        <p:spPr>
          <a:xfrm>
            <a:off x="468313" y="1052736"/>
            <a:ext cx="8280400" cy="5112246"/>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3"/>
          <p:cNvSpPr>
            <a:spLocks noGrp="1"/>
          </p:cNvSpPr>
          <p:nvPr>
            <p:ph type="title"/>
          </p:nvPr>
        </p:nvSpPr>
        <p:spPr>
          <a:xfrm>
            <a:off x="1115616" y="127257"/>
            <a:ext cx="7920880" cy="566738"/>
          </a:xfrm>
          <a:prstGeom prst="rect">
            <a:avLst/>
          </a:prstGeom>
        </p:spPr>
        <p:txBody>
          <a:bodyPr/>
          <a:lstStyle>
            <a:lvl1pPr algn="l">
              <a:defRPr sz="3323" b="1">
                <a:solidFill>
                  <a:schemeClr val="bg1"/>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2964797481"/>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Template Powerpoint\logo bps.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4252"/>
          <a:stretch/>
        </p:blipFill>
        <p:spPr bwMode="auto">
          <a:xfrm>
            <a:off x="240668" y="165893"/>
            <a:ext cx="741479" cy="56673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2"/>
          <p:cNvSpPr>
            <a:spLocks noGrp="1"/>
          </p:cNvSpPr>
          <p:nvPr>
            <p:ph sz="quarter" idx="13"/>
          </p:nvPr>
        </p:nvSpPr>
        <p:spPr>
          <a:xfrm>
            <a:off x="468313" y="1916832"/>
            <a:ext cx="8280400" cy="4248150"/>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3"/>
          <p:cNvSpPr>
            <a:spLocks noGrp="1"/>
          </p:cNvSpPr>
          <p:nvPr>
            <p:ph type="title"/>
          </p:nvPr>
        </p:nvSpPr>
        <p:spPr>
          <a:xfrm>
            <a:off x="467546" y="1052736"/>
            <a:ext cx="8280920" cy="566738"/>
          </a:xfrm>
          <a:prstGeom prst="rect">
            <a:avLst/>
          </a:prstGeom>
        </p:spPr>
        <p:txBody>
          <a:bodyPr/>
          <a:lstStyle>
            <a:lvl1pPr algn="ctr">
              <a:defRPr sz="3323">
                <a:solidFill>
                  <a:schemeClr val="tx1"/>
                </a:solidFill>
              </a:defRPr>
            </a:lvl1pPr>
          </a:lstStyle>
          <a:p>
            <a:r>
              <a:rPr lang="en-US" dirty="0" smtClean="0"/>
              <a:t>Click to edit Master title style</a:t>
            </a:r>
            <a:endParaRPr lang="en-US" dirty="0"/>
          </a:p>
        </p:txBody>
      </p:sp>
      <p:sp>
        <p:nvSpPr>
          <p:cNvPr id="7"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354925822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lstStyle/>
          <a:p>
            <a:r>
              <a:rPr lang="en-US" smtClean="0"/>
              <a:t>Click to edit Master title style</a:t>
            </a:r>
            <a:endParaRPr lang="en-US"/>
          </a:p>
        </p:txBody>
      </p:sp>
      <p:sp>
        <p:nvSpPr>
          <p:cNvPr id="5" name="Slide Number Placeholder 5"/>
          <p:cNvSpPr>
            <a:spLocks noGrp="1"/>
          </p:cNvSpPr>
          <p:nvPr>
            <p:ph type="sldNum" sz="quarter" idx="12"/>
          </p:nvPr>
        </p:nvSpPr>
        <p:spPr>
          <a:xfrm>
            <a:off x="7046912" y="6570757"/>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1122934291"/>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9" name="Picture 2"/>
          <p:cNvPicPr preferRelativeResize="0">
            <a:picLocks noChangeArrowheads="1"/>
          </p:cNvPicPr>
          <p:nvPr userDrawn="1"/>
        </p:nvPicPr>
        <p:blipFill>
          <a:blip r:embed="rId2" cstate="email"/>
          <a:srcRect/>
          <a:stretch>
            <a:fillRect/>
          </a:stretch>
        </p:blipFill>
        <p:spPr bwMode="auto">
          <a:xfrm>
            <a:off x="-35380" y="-21708"/>
            <a:ext cx="9189720" cy="4700016"/>
          </a:xfrm>
          <a:prstGeom prst="rect">
            <a:avLst/>
          </a:prstGeom>
          <a:noFill/>
          <a:ln w="9525">
            <a:noFill/>
            <a:miter lim="800000"/>
            <a:headEnd/>
            <a:tailEnd/>
          </a:ln>
          <a:effectLst/>
        </p:spPr>
      </p:pic>
      <p:sp>
        <p:nvSpPr>
          <p:cNvPr id="13" name="Title 15"/>
          <p:cNvSpPr>
            <a:spLocks noGrp="1"/>
          </p:cNvSpPr>
          <p:nvPr>
            <p:ph type="title"/>
          </p:nvPr>
        </p:nvSpPr>
        <p:spPr>
          <a:xfrm>
            <a:off x="457200" y="2564904"/>
            <a:ext cx="8229600" cy="1143000"/>
          </a:xfrm>
        </p:spPr>
        <p:txBody>
          <a:bodyPr>
            <a:normAutofit/>
          </a:bodyPr>
          <a:lstStyle>
            <a:lvl1pPr>
              <a:defRPr sz="4062" b="1">
                <a:solidFill>
                  <a:schemeClr val="bg1"/>
                </a:solidFill>
              </a:defRPr>
            </a:lvl1pPr>
          </a:lstStyle>
          <a:p>
            <a:r>
              <a:rPr lang="en-US" smtClean="0"/>
              <a:t>Click to edit Master title style</a:t>
            </a:r>
            <a:endParaRPr lang="en-US"/>
          </a:p>
        </p:txBody>
      </p:sp>
      <p:pic>
        <p:nvPicPr>
          <p:cNvPr id="8" name="Picture 3" descr="D:\Template Powerpoint\logo bps.png"/>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251530" y="188640"/>
            <a:ext cx="741479" cy="56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Template Powerpoint\logo bps.png"/>
          <p:cNvPicPr>
            <a:picLocks noChangeAspect="1" noChangeArrowheads="1"/>
          </p:cNvPicPr>
          <p:nvPr userDrawn="1"/>
        </p:nvPicPr>
        <p:blipFill rotWithShape="1">
          <a:blip r:embed="rId4" cstate="email">
            <a:extLst>
              <a:ext uri="{28A0092B-C50C-407E-A947-70E740481C1C}">
                <a14:useLocalDpi xmlns:a14="http://schemas.microsoft.com/office/drawing/2010/main" val="0"/>
              </a:ext>
            </a:extLst>
          </a:blip>
          <a:srcRect/>
          <a:stretch/>
        </p:blipFill>
        <p:spPr bwMode="auto">
          <a:xfrm>
            <a:off x="992999" y="188640"/>
            <a:ext cx="2116730" cy="5667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7070764" y="0"/>
            <a:ext cx="2318657" cy="1073194"/>
          </a:xfrm>
          <a:prstGeom prst="rect">
            <a:avLst/>
          </a:prstGeom>
        </p:spPr>
      </p:pic>
      <p:sp>
        <p:nvSpPr>
          <p:cNvPr id="14" name="Picture Placeholder 7"/>
          <p:cNvSpPr>
            <a:spLocks noGrp="1"/>
          </p:cNvSpPr>
          <p:nvPr>
            <p:ph type="pic" sz="quarter" idx="13"/>
          </p:nvPr>
        </p:nvSpPr>
        <p:spPr>
          <a:xfrm>
            <a:off x="0" y="4690824"/>
            <a:ext cx="2286000" cy="2167176"/>
          </a:xfrm>
          <a:prstGeom prst="rect">
            <a:avLst/>
          </a:prstGeom>
        </p:spPr>
        <p:txBody>
          <a:bodyPr/>
          <a:lstStyle/>
          <a:p>
            <a:endParaRPr lang="en-US" dirty="0"/>
          </a:p>
        </p:txBody>
      </p:sp>
      <p:sp>
        <p:nvSpPr>
          <p:cNvPr id="15" name="Picture Placeholder 7"/>
          <p:cNvSpPr>
            <a:spLocks noGrp="1"/>
          </p:cNvSpPr>
          <p:nvPr>
            <p:ph type="pic" sz="quarter" idx="14"/>
          </p:nvPr>
        </p:nvSpPr>
        <p:spPr>
          <a:xfrm>
            <a:off x="2313108" y="4690824"/>
            <a:ext cx="2286000" cy="2167176"/>
          </a:xfrm>
          <a:prstGeom prst="rect">
            <a:avLst/>
          </a:prstGeom>
        </p:spPr>
        <p:txBody>
          <a:bodyPr/>
          <a:lstStyle/>
          <a:p>
            <a:endParaRPr lang="en-US" dirty="0"/>
          </a:p>
        </p:txBody>
      </p:sp>
      <p:sp>
        <p:nvSpPr>
          <p:cNvPr id="16" name="Picture Placeholder 7"/>
          <p:cNvSpPr>
            <a:spLocks noGrp="1"/>
          </p:cNvSpPr>
          <p:nvPr>
            <p:ph type="pic" sz="quarter" idx="15"/>
          </p:nvPr>
        </p:nvSpPr>
        <p:spPr>
          <a:xfrm>
            <a:off x="4625790" y="4686834"/>
            <a:ext cx="2286000" cy="2171166"/>
          </a:xfrm>
          <a:prstGeom prst="rect">
            <a:avLst/>
          </a:prstGeom>
        </p:spPr>
        <p:txBody>
          <a:bodyPr/>
          <a:lstStyle/>
          <a:p>
            <a:endParaRPr lang="en-US" dirty="0"/>
          </a:p>
        </p:txBody>
      </p:sp>
      <p:sp>
        <p:nvSpPr>
          <p:cNvPr id="17" name="Picture Placeholder 7"/>
          <p:cNvSpPr>
            <a:spLocks noGrp="1"/>
          </p:cNvSpPr>
          <p:nvPr>
            <p:ph type="pic" sz="quarter" idx="16"/>
          </p:nvPr>
        </p:nvSpPr>
        <p:spPr>
          <a:xfrm>
            <a:off x="6935437" y="4690824"/>
            <a:ext cx="2208573" cy="2167176"/>
          </a:xfrm>
          <a:prstGeom prst="rect">
            <a:avLst/>
          </a:prstGeom>
        </p:spPr>
        <p:txBody>
          <a:bodyPr/>
          <a:lstStyle/>
          <a:p>
            <a:endParaRPr lang="en-US" dirty="0"/>
          </a:p>
        </p:txBody>
      </p:sp>
    </p:spTree>
    <p:extLst>
      <p:ext uri="{BB962C8B-B14F-4D97-AF65-F5344CB8AC3E}">
        <p14:creationId xmlns:p14="http://schemas.microsoft.com/office/powerpoint/2010/main" val="318568297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22225"/>
            <a:ext cx="9190038"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74252"/>
          <a:stretch>
            <a:fillRect/>
          </a:stretch>
        </p:blipFill>
        <p:spPr bwMode="auto">
          <a:xfrm>
            <a:off x="250825" y="188913"/>
            <a:ext cx="7429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6495"/>
          <a:stretch>
            <a:fillRect/>
          </a:stretch>
        </p:blipFill>
        <p:spPr bwMode="auto">
          <a:xfrm>
            <a:off x="993775" y="188913"/>
            <a:ext cx="2116138"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userDrawn="1"/>
        </p:nvPicPr>
        <p:blipFill>
          <a:blip r:embed="rId4" cstate="print">
            <a:extLst>
              <a:ext uri="{28A0092B-C50C-407E-A947-70E740481C1C}">
                <a14:useLocalDpi xmlns:a14="http://schemas.microsoft.com/office/drawing/2010/main" val="0"/>
              </a:ext>
            </a:extLst>
          </a:blip>
          <a:srcRect l="34998" t="31273" r="35048" b="39412"/>
          <a:stretch>
            <a:fillRect/>
          </a:stretch>
        </p:blipFill>
        <p:spPr bwMode="auto">
          <a:xfrm>
            <a:off x="7070725" y="0"/>
            <a:ext cx="231933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5"/>
          <p:cNvSpPr>
            <a:spLocks noGrp="1"/>
          </p:cNvSpPr>
          <p:nvPr>
            <p:ph type="title"/>
          </p:nvPr>
        </p:nvSpPr>
        <p:spPr>
          <a:xfrm>
            <a:off x="457200" y="2564904"/>
            <a:ext cx="8229600" cy="1143000"/>
          </a:xfrm>
        </p:spPr>
        <p:txBody>
          <a:bodyPr/>
          <a:lstStyle>
            <a:lvl1pPr>
              <a:defRPr sz="4062" b="1">
                <a:solidFill>
                  <a:schemeClr val="bg1"/>
                </a:solidFill>
              </a:defRPr>
            </a:lvl1pPr>
          </a:lstStyle>
          <a:p>
            <a:r>
              <a:rPr lang="en-US" smtClean="0"/>
              <a:t>Click to edit Master title style</a:t>
            </a:r>
            <a:endParaRPr lang="en-US"/>
          </a:p>
        </p:txBody>
      </p:sp>
      <p:sp>
        <p:nvSpPr>
          <p:cNvPr id="14" name="Picture Placeholder 7"/>
          <p:cNvSpPr>
            <a:spLocks noGrp="1"/>
          </p:cNvSpPr>
          <p:nvPr>
            <p:ph type="pic" sz="quarter" idx="13"/>
          </p:nvPr>
        </p:nvSpPr>
        <p:spPr>
          <a:xfrm>
            <a:off x="0" y="4690824"/>
            <a:ext cx="2286000" cy="2167176"/>
          </a:xfrm>
          <a:prstGeom prst="rect">
            <a:avLst/>
          </a:prstGeom>
        </p:spPr>
        <p:txBody>
          <a:bodyPr rtlCol="0">
            <a:normAutofit/>
          </a:bodyPr>
          <a:lstStyle/>
          <a:p>
            <a:pPr lvl="0"/>
            <a:endParaRPr lang="en-US" noProof="0" dirty="0"/>
          </a:p>
        </p:txBody>
      </p:sp>
      <p:sp>
        <p:nvSpPr>
          <p:cNvPr id="15" name="Picture Placeholder 7"/>
          <p:cNvSpPr>
            <a:spLocks noGrp="1"/>
          </p:cNvSpPr>
          <p:nvPr>
            <p:ph type="pic" sz="quarter" idx="14"/>
          </p:nvPr>
        </p:nvSpPr>
        <p:spPr>
          <a:xfrm>
            <a:off x="2313108" y="4690824"/>
            <a:ext cx="2286000" cy="2167176"/>
          </a:xfrm>
          <a:prstGeom prst="rect">
            <a:avLst/>
          </a:prstGeom>
        </p:spPr>
        <p:txBody>
          <a:bodyPr rtlCol="0">
            <a:normAutofit/>
          </a:bodyPr>
          <a:lstStyle/>
          <a:p>
            <a:pPr lvl="0"/>
            <a:endParaRPr lang="en-US" noProof="0" dirty="0"/>
          </a:p>
        </p:txBody>
      </p:sp>
      <p:sp>
        <p:nvSpPr>
          <p:cNvPr id="16" name="Picture Placeholder 7"/>
          <p:cNvSpPr>
            <a:spLocks noGrp="1"/>
          </p:cNvSpPr>
          <p:nvPr>
            <p:ph type="pic" sz="quarter" idx="15"/>
          </p:nvPr>
        </p:nvSpPr>
        <p:spPr>
          <a:xfrm>
            <a:off x="4625790" y="4686834"/>
            <a:ext cx="2286000" cy="2171166"/>
          </a:xfrm>
          <a:prstGeom prst="rect">
            <a:avLst/>
          </a:prstGeom>
        </p:spPr>
        <p:txBody>
          <a:bodyPr rtlCol="0">
            <a:normAutofit/>
          </a:bodyPr>
          <a:lstStyle/>
          <a:p>
            <a:pPr lvl="0"/>
            <a:endParaRPr lang="en-US" noProof="0" dirty="0"/>
          </a:p>
        </p:txBody>
      </p:sp>
      <p:sp>
        <p:nvSpPr>
          <p:cNvPr id="17" name="Picture Placeholder 7"/>
          <p:cNvSpPr>
            <a:spLocks noGrp="1"/>
          </p:cNvSpPr>
          <p:nvPr>
            <p:ph type="pic" sz="quarter" idx="16"/>
          </p:nvPr>
        </p:nvSpPr>
        <p:spPr>
          <a:xfrm>
            <a:off x="6935430" y="4690824"/>
            <a:ext cx="2208573" cy="2167176"/>
          </a:xfrm>
          <a:prstGeom prst="rect">
            <a:avLst/>
          </a:prstGeom>
        </p:spPr>
        <p:txBody>
          <a:bodyPr rtlCol="0">
            <a:normAutofit/>
          </a:bodyPr>
          <a:lstStyle/>
          <a:p>
            <a:pPr lvl="0"/>
            <a:endParaRPr lang="en-US" noProof="0" dirty="0"/>
          </a:p>
        </p:txBody>
      </p:sp>
    </p:spTree>
    <p:extLst>
      <p:ext uri="{BB962C8B-B14F-4D97-AF65-F5344CB8AC3E}">
        <p14:creationId xmlns:p14="http://schemas.microsoft.com/office/powerpoint/2010/main" val="418618163"/>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20" name="Picture 19" descr="D:\Template Powerpoint\powerpoint bps depan.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392566" y="2781596"/>
            <a:ext cx="3931920" cy="3623874"/>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8"/>
          <p:cNvSpPr>
            <a:spLocks noGrp="1"/>
          </p:cNvSpPr>
          <p:nvPr>
            <p:ph type="title"/>
          </p:nvPr>
        </p:nvSpPr>
        <p:spPr>
          <a:xfrm>
            <a:off x="651665" y="3080866"/>
            <a:ext cx="3445212" cy="3054963"/>
          </a:xfrm>
        </p:spPr>
        <p:txBody>
          <a:bodyPr>
            <a:normAutofit/>
          </a:bodyPr>
          <a:lstStyle>
            <a:lvl1pPr>
              <a:defRPr sz="4985">
                <a:solidFill>
                  <a:schemeClr val="bg1"/>
                </a:solidFill>
              </a:defRPr>
            </a:lvl1pPr>
          </a:lstStyle>
          <a:p>
            <a:r>
              <a:rPr lang="en-US" dirty="0" smtClean="0"/>
              <a:t>Click to edit Master title style</a:t>
            </a:r>
            <a:endParaRPr lang="en-US" dirty="0"/>
          </a:p>
        </p:txBody>
      </p:sp>
      <p:sp>
        <p:nvSpPr>
          <p:cNvPr id="36" name="Text Placeholder 23"/>
          <p:cNvSpPr>
            <a:spLocks noGrp="1"/>
          </p:cNvSpPr>
          <p:nvPr>
            <p:ph type="body" sz="quarter" idx="19" hasCustomPrompt="1"/>
          </p:nvPr>
        </p:nvSpPr>
        <p:spPr>
          <a:xfrm>
            <a:off x="4788024" y="2780936"/>
            <a:ext cx="4023360" cy="3677769"/>
          </a:xfrm>
          <a:solidFill>
            <a:schemeClr val="accent5">
              <a:lumMod val="20000"/>
              <a:lumOff val="80000"/>
            </a:schemeClr>
          </a:solidFill>
        </p:spPr>
        <p:txBody>
          <a:bodyPr tIns="182880" anchor="ctr">
            <a:noAutofit/>
          </a:bodyPr>
          <a:lstStyle>
            <a:lvl1pPr marL="316531" indent="-316531" algn="l">
              <a:lnSpc>
                <a:spcPct val="100000"/>
              </a:lnSpc>
              <a:spcBef>
                <a:spcPts val="0"/>
              </a:spcBef>
              <a:spcAft>
                <a:spcPts val="1108"/>
              </a:spcAft>
              <a:buFont typeface="Wingdings" pitchFamily="2" charset="2"/>
              <a:buChar char="q"/>
              <a:defRPr sz="1846">
                <a:solidFill>
                  <a:sysClr val="windowText" lastClr="000000"/>
                </a:solidFill>
              </a:defRPr>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item styles</a:t>
            </a:r>
          </a:p>
          <a:p>
            <a:pPr lvl="0"/>
            <a:r>
              <a:rPr lang="en-US" dirty="0" smtClean="0"/>
              <a:t>Click to edit Master item styles</a:t>
            </a:r>
          </a:p>
          <a:p>
            <a:pPr lvl="0"/>
            <a:r>
              <a:rPr lang="en-US" dirty="0" smtClean="0"/>
              <a:t>Click to edit Master item styles</a:t>
            </a:r>
          </a:p>
          <a:p>
            <a:pPr lvl="0"/>
            <a:r>
              <a:rPr lang="en-US" dirty="0" smtClean="0"/>
              <a:t>Click to edit Master item styles</a:t>
            </a:r>
          </a:p>
          <a:p>
            <a:pPr lvl="0"/>
            <a:r>
              <a:rPr lang="en-US" dirty="0" smtClean="0"/>
              <a:t>Click to edit Master item styles</a:t>
            </a:r>
          </a:p>
          <a:p>
            <a:pPr lvl="0"/>
            <a:r>
              <a:rPr lang="en-US" dirty="0" smtClean="0"/>
              <a:t>Click to edit Master item styles</a:t>
            </a:r>
          </a:p>
        </p:txBody>
      </p:sp>
      <p:sp>
        <p:nvSpPr>
          <p:cNvPr id="15" name="Picture Placeholder 37"/>
          <p:cNvSpPr>
            <a:spLocks noGrp="1"/>
          </p:cNvSpPr>
          <p:nvPr>
            <p:ph type="pic" sz="quarter" idx="20"/>
          </p:nvPr>
        </p:nvSpPr>
        <p:spPr>
          <a:xfrm>
            <a:off x="-10634" y="412461"/>
            <a:ext cx="2286000" cy="1917576"/>
          </a:xfrm>
        </p:spPr>
        <p:txBody>
          <a:bodyPr/>
          <a:lstStyle/>
          <a:p>
            <a:endParaRPr lang="en-US"/>
          </a:p>
        </p:txBody>
      </p:sp>
      <p:sp>
        <p:nvSpPr>
          <p:cNvPr id="16" name="Picture Placeholder 37"/>
          <p:cNvSpPr>
            <a:spLocks noGrp="1"/>
          </p:cNvSpPr>
          <p:nvPr>
            <p:ph type="pic" sz="quarter" idx="21"/>
          </p:nvPr>
        </p:nvSpPr>
        <p:spPr>
          <a:xfrm>
            <a:off x="2275367" y="412461"/>
            <a:ext cx="2286000" cy="1917576"/>
          </a:xfrm>
        </p:spPr>
        <p:txBody>
          <a:bodyPr/>
          <a:lstStyle/>
          <a:p>
            <a:endParaRPr lang="en-US"/>
          </a:p>
        </p:txBody>
      </p:sp>
      <p:sp>
        <p:nvSpPr>
          <p:cNvPr id="17" name="Picture Placeholder 37"/>
          <p:cNvSpPr>
            <a:spLocks noGrp="1"/>
          </p:cNvSpPr>
          <p:nvPr>
            <p:ph type="pic" sz="quarter" idx="22"/>
          </p:nvPr>
        </p:nvSpPr>
        <p:spPr>
          <a:xfrm>
            <a:off x="4576945" y="412461"/>
            <a:ext cx="2286000" cy="1917576"/>
          </a:xfrm>
        </p:spPr>
        <p:txBody>
          <a:bodyPr/>
          <a:lstStyle/>
          <a:p>
            <a:endParaRPr lang="en-US"/>
          </a:p>
        </p:txBody>
      </p:sp>
      <p:sp>
        <p:nvSpPr>
          <p:cNvPr id="18" name="Picture Placeholder 37"/>
          <p:cNvSpPr>
            <a:spLocks noGrp="1"/>
          </p:cNvSpPr>
          <p:nvPr>
            <p:ph type="pic" sz="quarter" idx="23"/>
          </p:nvPr>
        </p:nvSpPr>
        <p:spPr>
          <a:xfrm>
            <a:off x="6873246" y="417970"/>
            <a:ext cx="2286000" cy="1917576"/>
          </a:xfrm>
        </p:spPr>
        <p:txBody>
          <a:bodyPr/>
          <a:lstStyle/>
          <a:p>
            <a:endParaRPr lang="en-US"/>
          </a:p>
        </p:txBody>
      </p:sp>
      <p:pic>
        <p:nvPicPr>
          <p:cNvPr id="21" name="Picture 20" descr="D:\Template Powerpoint\powerpoint bps depan.jpg"/>
          <p:cNvPicPr preferRelativeResize="0">
            <a:picLocks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392566" y="6403833"/>
            <a:ext cx="3931920" cy="5486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a:spLocks noGrp="1"/>
          </p:cNvSpPr>
          <p:nvPr>
            <p:ph type="sldNum" sz="quarter" idx="12"/>
          </p:nvPr>
        </p:nvSpPr>
        <p:spPr>
          <a:xfrm>
            <a:off x="7046912" y="6570771"/>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274365550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15" name="Picture 2" descr="D:\Template Powerpoint\background.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D:\Template Powerpoint\logo bps.png"/>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240675" y="165893"/>
            <a:ext cx="741479" cy="5667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7046912" y="6570771"/>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pic>
        <p:nvPicPr>
          <p:cNvPr id="7" name="Picture 3" descr="D:\Template Powerpoint\logo bps.png"/>
          <p:cNvPicPr>
            <a:picLocks noChangeAspect="1" noChangeArrowheads="1"/>
          </p:cNvPicPr>
          <p:nvPr userDrawn="1"/>
        </p:nvPicPr>
        <p:blipFill rotWithShape="1">
          <a:blip r:embed="rId4" cstate="email">
            <a:extLst>
              <a:ext uri="{28A0092B-C50C-407E-A947-70E740481C1C}">
                <a14:useLocalDpi xmlns:a14="http://schemas.microsoft.com/office/drawing/2010/main" val="0"/>
              </a:ext>
            </a:extLst>
          </a:blip>
          <a:srcRect/>
          <a:stretch/>
        </p:blipFill>
        <p:spPr bwMode="auto">
          <a:xfrm>
            <a:off x="1086522" y="188640"/>
            <a:ext cx="2116730" cy="5667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Template Powerpoint\pelopor data statistik.png"/>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7464429" y="-3430"/>
            <a:ext cx="1679575" cy="8509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p:cNvSpPr>
            <a:spLocks noGrp="1"/>
          </p:cNvSpPr>
          <p:nvPr>
            <p:ph sz="quarter" idx="13"/>
          </p:nvPr>
        </p:nvSpPr>
        <p:spPr>
          <a:xfrm>
            <a:off x="468313" y="1916832"/>
            <a:ext cx="8280400" cy="4248150"/>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937593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1" name="Picture 2" descr="D:\Template Powerpoint\background.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D:\Template Powerpoint\logo bps.png"/>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240675" y="165893"/>
            <a:ext cx="741479" cy="5667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Template Powerpoint\pelopor data statistik.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464429" y="3527"/>
            <a:ext cx="1679575" cy="8509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2"/>
          <p:cNvSpPr>
            <a:spLocks noGrp="1"/>
          </p:cNvSpPr>
          <p:nvPr>
            <p:ph sz="quarter" idx="13"/>
          </p:nvPr>
        </p:nvSpPr>
        <p:spPr>
          <a:xfrm>
            <a:off x="468313" y="1916832"/>
            <a:ext cx="8280400" cy="4248150"/>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
        <p:nvSpPr>
          <p:cNvPr id="13" name="Slide Number Placeholder 5"/>
          <p:cNvSpPr>
            <a:spLocks noGrp="1"/>
          </p:cNvSpPr>
          <p:nvPr>
            <p:ph type="sldNum" sz="quarter" idx="12"/>
          </p:nvPr>
        </p:nvSpPr>
        <p:spPr>
          <a:xfrm>
            <a:off x="7046912" y="6570771"/>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400322836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7" name="Picture 2" descr="D:\Template Powerpoint\background.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 y="2"/>
            <a:ext cx="9144001" cy="898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Template Powerpoint\logo bps.png"/>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240675" y="165893"/>
            <a:ext cx="741479" cy="5667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2"/>
          <p:cNvSpPr>
            <a:spLocks noGrp="1"/>
          </p:cNvSpPr>
          <p:nvPr>
            <p:ph sz="quarter" idx="13"/>
          </p:nvPr>
        </p:nvSpPr>
        <p:spPr>
          <a:xfrm>
            <a:off x="468313" y="1052736"/>
            <a:ext cx="8280400" cy="5112246"/>
          </a:xfrm>
          <a:prstGeom prst="rect">
            <a:avLst/>
          </a:prstGeom>
        </p:spPr>
        <p:txBody>
          <a:bodyPr>
            <a:normAutofit/>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3"/>
          <p:cNvSpPr>
            <a:spLocks noGrp="1"/>
          </p:cNvSpPr>
          <p:nvPr>
            <p:ph type="title"/>
          </p:nvPr>
        </p:nvSpPr>
        <p:spPr>
          <a:xfrm>
            <a:off x="1115616" y="127257"/>
            <a:ext cx="7920880" cy="566738"/>
          </a:xfrm>
          <a:prstGeom prst="rect">
            <a:avLst/>
          </a:prstGeom>
        </p:spPr>
        <p:txBody>
          <a:bodyPr/>
          <a:lstStyle>
            <a:lvl1pPr algn="l">
              <a:defRPr sz="3323" b="1">
                <a:solidFill>
                  <a:schemeClr val="bg1"/>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7046912" y="6570771"/>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272072375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7046912" y="6570771"/>
            <a:ext cx="2133600" cy="365125"/>
          </a:xfrm>
          <a:prstGeom prst="rect">
            <a:avLst/>
          </a:prstGeom>
        </p:spPr>
        <p:txBody>
          <a:bodyPr anchor="ctr"/>
          <a:lstStyle>
            <a:lvl1pPr algn="r">
              <a:defRPr sz="1108" b="1">
                <a:solidFill>
                  <a:schemeClr val="tx1"/>
                </a:solidFill>
              </a:defRPr>
            </a:lvl1pPr>
          </a:lstStyle>
          <a:p>
            <a:pPr eaLnBrk="1" fontAlgn="auto" hangingPunct="1">
              <a:spcBef>
                <a:spcPts val="0"/>
              </a:spcBef>
              <a:spcAft>
                <a:spcPts val="0"/>
              </a:spcAft>
            </a:pPr>
            <a:fld id="{C3873F9D-166D-4281-9B5A-8D63A7307FC5}" type="slidenum">
              <a:rPr lang="id-ID" smtClean="0">
                <a:solidFill>
                  <a:prstClr val="black"/>
                </a:solidFill>
                <a:latin typeface="Calibri"/>
              </a:rPr>
              <a:pPr eaLnBrk="1" fontAlgn="auto" hangingPunct="1">
                <a:spcBef>
                  <a:spcPts val="0"/>
                </a:spcBef>
                <a:spcAft>
                  <a:spcPts val="0"/>
                </a:spcAft>
              </a:pPr>
              <a:t>‹#›</a:t>
            </a:fld>
            <a:endParaRPr lang="id-ID">
              <a:solidFill>
                <a:prstClr val="black"/>
              </a:solidFill>
              <a:latin typeface="Calibri"/>
            </a:endParaRPr>
          </a:p>
        </p:txBody>
      </p:sp>
    </p:spTree>
    <p:extLst>
      <p:ext uri="{BB962C8B-B14F-4D97-AF65-F5344CB8AC3E}">
        <p14:creationId xmlns:p14="http://schemas.microsoft.com/office/powerpoint/2010/main" val="132919448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dirty="0"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1361914" y="255590"/>
            <a:ext cx="7490538" cy="574671"/>
          </a:xfrm>
        </p:spPr>
        <p:txBody>
          <a:bodyPr/>
          <a:lstStyle>
            <a:lvl1pPr algn="r">
              <a:defRPr>
                <a:latin typeface="+mn-lt"/>
              </a:defRPr>
            </a:lvl1pPr>
          </a:lstStyle>
          <a:p>
            <a:r>
              <a:rPr lang="en-US" dirty="0" smtClean="0"/>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fld id="{1DA1937F-6B02-48E4-8794-457456E05DF9}" type="datetimeFigureOut">
              <a:rPr lang="en-US">
                <a:solidFill>
                  <a:prstClr val="black">
                    <a:tint val="75000"/>
                  </a:prstClr>
                </a:solidFill>
              </a:rPr>
              <a:pPr>
                <a:defRPr/>
              </a:pPr>
              <a:t>6/20/2016</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a:xfrm>
            <a:off x="6457950" y="6356370"/>
            <a:ext cx="2057400" cy="365125"/>
          </a:xfrm>
          <a:prstGeom prst="rect">
            <a:avLst/>
          </a:prstGeom>
        </p:spPr>
        <p:txBody>
          <a:bodyPr/>
          <a:lstStyle>
            <a:lvl1pPr>
              <a:defRPr/>
            </a:lvl1pPr>
          </a:lstStyle>
          <a:p>
            <a:pPr eaLnBrk="1" fontAlgn="auto" hangingPunct="1">
              <a:spcBef>
                <a:spcPts val="0"/>
              </a:spcBef>
              <a:spcAft>
                <a:spcPts val="0"/>
              </a:spcAft>
              <a:defRPr/>
            </a:pPr>
            <a:fld id="{E5816877-E68E-4127-9DC2-B9893668266B}" type="slidenum">
              <a:rPr lang="en-US">
                <a:solidFill>
                  <a:prstClr val="black"/>
                </a:solidFill>
                <a:latin typeface="Calibri"/>
              </a:rPr>
              <a:pPr eaLnBrk="1" fontAlgn="auto" hangingPunct="1">
                <a:spcBef>
                  <a:spcPts val="0"/>
                </a:spcBef>
                <a:spcAft>
                  <a:spcPts val="0"/>
                </a:spcAft>
                <a:defRPr/>
              </a:pPr>
              <a:t>‹#›</a:t>
            </a:fld>
            <a:endParaRPr lang="en-US">
              <a:solidFill>
                <a:prstClr val="black"/>
              </a:solidFill>
              <a:latin typeface="Calibri"/>
            </a:endParaRPr>
          </a:p>
        </p:txBody>
      </p:sp>
    </p:spTree>
    <p:extLst>
      <p:ext uri="{BB962C8B-B14F-4D97-AF65-F5344CB8AC3E}">
        <p14:creationId xmlns:p14="http://schemas.microsoft.com/office/powerpoint/2010/main" val="36277302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19" name="Picture 2"/>
          <p:cNvPicPr preferRelativeResize="0">
            <a:picLocks noChangeArrowheads="1"/>
          </p:cNvPicPr>
          <p:nvPr userDrawn="1"/>
        </p:nvPicPr>
        <p:blipFill>
          <a:blip r:embed="rId2" cstate="email"/>
          <a:srcRect/>
          <a:stretch>
            <a:fillRect/>
          </a:stretch>
        </p:blipFill>
        <p:spPr bwMode="auto">
          <a:xfrm>
            <a:off x="-35380" y="-21708"/>
            <a:ext cx="9189720" cy="3882756"/>
          </a:xfrm>
          <a:prstGeom prst="rect">
            <a:avLst/>
          </a:prstGeom>
          <a:noFill/>
          <a:ln w="9525">
            <a:noFill/>
            <a:miter lim="800000"/>
            <a:headEnd/>
            <a:tailEnd/>
          </a:ln>
          <a:effectLst/>
        </p:spPr>
      </p:pic>
      <p:sp>
        <p:nvSpPr>
          <p:cNvPr id="13" name="Title 15"/>
          <p:cNvSpPr>
            <a:spLocks noGrp="1"/>
          </p:cNvSpPr>
          <p:nvPr>
            <p:ph type="title"/>
          </p:nvPr>
        </p:nvSpPr>
        <p:spPr>
          <a:xfrm>
            <a:off x="484495" y="1827925"/>
            <a:ext cx="8229600" cy="1143000"/>
          </a:xfrm>
        </p:spPr>
        <p:txBody>
          <a:bodyPr>
            <a:normAutofit/>
          </a:bodyPr>
          <a:lstStyle>
            <a:lvl1pPr>
              <a:defRPr sz="4062" b="1">
                <a:solidFill>
                  <a:schemeClr val="bg1"/>
                </a:solidFill>
              </a:defRPr>
            </a:lvl1pPr>
          </a:lstStyle>
          <a:p>
            <a:r>
              <a:rPr lang="en-US" smtClean="0"/>
              <a:t>Click to edit Master title style</a:t>
            </a:r>
            <a:endParaRPr lang="en-US"/>
          </a:p>
        </p:txBody>
      </p:sp>
      <p:pic>
        <p:nvPicPr>
          <p:cNvPr id="8" name="Picture 3" descr="D:\Template Powerpoint\logo bps.png"/>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251533" y="188640"/>
            <a:ext cx="741479" cy="56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Template Powerpoint\logo bps.png"/>
          <p:cNvPicPr>
            <a:picLocks noChangeAspect="1" noChangeArrowheads="1"/>
          </p:cNvPicPr>
          <p:nvPr userDrawn="1"/>
        </p:nvPicPr>
        <p:blipFill rotWithShape="1">
          <a:blip r:embed="rId4" cstate="email">
            <a:extLst>
              <a:ext uri="{28A0092B-C50C-407E-A947-70E740481C1C}">
                <a14:useLocalDpi xmlns:a14="http://schemas.microsoft.com/office/drawing/2010/main" val="0"/>
              </a:ext>
            </a:extLst>
          </a:blip>
          <a:srcRect/>
          <a:stretch/>
        </p:blipFill>
        <p:spPr bwMode="auto">
          <a:xfrm>
            <a:off x="992999" y="188640"/>
            <a:ext cx="2116730" cy="5667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7070764" y="0"/>
            <a:ext cx="2318657" cy="1073194"/>
          </a:xfrm>
          <a:prstGeom prst="rect">
            <a:avLst/>
          </a:prstGeom>
        </p:spPr>
      </p:pic>
    </p:spTree>
    <p:extLst>
      <p:ext uri="{BB962C8B-B14F-4D97-AF65-F5344CB8AC3E}">
        <p14:creationId xmlns:p14="http://schemas.microsoft.com/office/powerpoint/2010/main" val="134709564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pSp>
        <p:nvGrpSpPr>
          <p:cNvPr id="2" name="Group 12"/>
          <p:cNvGrpSpPr>
            <a:grpSpLocks/>
          </p:cNvGrpSpPr>
          <p:nvPr/>
        </p:nvGrpSpPr>
        <p:grpSpPr bwMode="auto">
          <a:xfrm>
            <a:off x="0" y="6118225"/>
            <a:ext cx="9144000" cy="739775"/>
            <a:chOff x="0" y="6118225"/>
            <a:chExt cx="9144000" cy="739775"/>
          </a:xfrm>
        </p:grpSpPr>
        <p:sp>
          <p:nvSpPr>
            <p:cNvPr id="3" name="Rectangle 2"/>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TextBox 3"/>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5"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7" name="Straight Connector 6"/>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8" name="Date Placeholder 4"/>
          <p:cNvSpPr>
            <a:spLocks noGrp="1"/>
          </p:cNvSpPr>
          <p:nvPr>
            <p:ph type="dt" sz="half" idx="10"/>
          </p:nvPr>
        </p:nvSpPr>
        <p:spPr/>
        <p:txBody>
          <a:bodyPr/>
          <a:lstStyle>
            <a:lvl1pPr eaLnBrk="0" hangingPunct="0">
              <a:defRPr/>
            </a:lvl1pPr>
          </a:lstStyle>
          <a:p>
            <a:pPr>
              <a:defRPr/>
            </a:pPr>
            <a:endParaRPr lang="id-ID"/>
          </a:p>
        </p:txBody>
      </p:sp>
      <p:sp>
        <p:nvSpPr>
          <p:cNvPr id="9" name="Footer Placeholder 5"/>
          <p:cNvSpPr>
            <a:spLocks noGrp="1"/>
          </p:cNvSpPr>
          <p:nvPr>
            <p:ph type="ftr" sz="quarter" idx="11"/>
          </p:nvPr>
        </p:nvSpPr>
        <p:spPr/>
        <p:txBody>
          <a:bodyPr/>
          <a:lstStyle>
            <a:lvl1pPr eaLnBrk="0" hangingPunct="0">
              <a:defRPr/>
            </a:lvl1pPr>
          </a:lstStyle>
          <a:p>
            <a:pPr>
              <a:defRPr/>
            </a:pPr>
            <a:endParaRPr lang="id-ID"/>
          </a:p>
        </p:txBody>
      </p:sp>
      <p:sp>
        <p:nvSpPr>
          <p:cNvPr id="10" name="Slide Number Placeholder 6"/>
          <p:cNvSpPr>
            <a:spLocks noGrp="1"/>
          </p:cNvSpPr>
          <p:nvPr>
            <p:ph type="sldNum" sz="quarter" idx="12"/>
          </p:nvPr>
        </p:nvSpPr>
        <p:spPr>
          <a:xfrm>
            <a:off x="6457950" y="6356350"/>
            <a:ext cx="2057400" cy="365125"/>
          </a:xfrm>
          <a:prstGeom prst="rect">
            <a:avLst/>
          </a:prstGeom>
        </p:spPr>
        <p:txBody>
          <a:bodyPr/>
          <a:lstStyle>
            <a:lvl1pPr eaLnBrk="0" hangingPunct="0">
              <a:defRPr/>
            </a:lvl1pPr>
          </a:lstStyle>
          <a:p>
            <a:pPr>
              <a:defRPr/>
            </a:pPr>
            <a:fld id="{7C114C1F-8505-4F3A-9652-54130A2C11AB}" type="slidenum">
              <a:rPr lang="id-ID" altLang="id-ID"/>
              <a:pPr>
                <a:defRPr/>
              </a:pPr>
              <a:t>‹#›</a:t>
            </a:fld>
            <a:endParaRPr lang="id-ID" altLang="id-ID"/>
          </a:p>
        </p:txBody>
      </p:sp>
    </p:spTree>
    <p:extLst>
      <p:ext uri="{BB962C8B-B14F-4D97-AF65-F5344CB8AC3E}">
        <p14:creationId xmlns:p14="http://schemas.microsoft.com/office/powerpoint/2010/main" val="20234816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6116" indent="0" algn="ctr">
              <a:buNone/>
              <a:defRPr sz="2000"/>
            </a:lvl2pPr>
            <a:lvl3pPr marL="912226" indent="0" algn="ctr">
              <a:buNone/>
              <a:defRPr sz="1800"/>
            </a:lvl3pPr>
            <a:lvl4pPr marL="1368337" indent="0" algn="ctr">
              <a:buNone/>
              <a:defRPr sz="1600"/>
            </a:lvl4pPr>
            <a:lvl5pPr marL="1824456" indent="0" algn="ctr">
              <a:buNone/>
              <a:defRPr sz="1600"/>
            </a:lvl5pPr>
            <a:lvl6pPr marL="2280568" indent="0" algn="ctr">
              <a:buNone/>
              <a:defRPr sz="1600"/>
            </a:lvl6pPr>
            <a:lvl7pPr marL="2736681" indent="0" algn="ctr">
              <a:buNone/>
              <a:defRPr sz="1600"/>
            </a:lvl7pPr>
            <a:lvl8pPr marL="3192802" indent="0" algn="ctr">
              <a:buNone/>
              <a:defRPr sz="1600"/>
            </a:lvl8pPr>
            <a:lvl9pPr marL="364891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393889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p:txBody>
          <a:bodyPr/>
          <a:lstStyle>
            <a:lvl1pPr eaLnBrk="0" hangingPunct="0">
              <a:defRPr/>
            </a:lvl1pPr>
          </a:lstStyle>
          <a:p>
            <a:pPr>
              <a:defRPr/>
            </a:pPr>
            <a:fld id="{6775EA25-CC08-4DD2-8699-A87E380DF549}" type="datetime1">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6EFD6157-C931-4FEB-AA6E-4158483AEF08}" type="slidenum">
              <a:rPr lang="id-ID" altLang="id-ID"/>
              <a:pPr>
                <a:defRPr/>
              </a:pPr>
              <a:t>‹#›</a:t>
            </a:fld>
            <a:endParaRPr lang="id-ID" altLang="id-ID"/>
          </a:p>
        </p:txBody>
      </p:sp>
    </p:spTree>
    <p:extLst>
      <p:ext uri="{BB962C8B-B14F-4D97-AF65-F5344CB8AC3E}">
        <p14:creationId xmlns:p14="http://schemas.microsoft.com/office/powerpoint/2010/main" val="131147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26724" r="64546" b="3615"/>
          <a:stretch>
            <a:fillRect/>
          </a:stretch>
        </p:blipFill>
        <p:spPr bwMode="auto">
          <a:xfrm>
            <a:off x="392113" y="2725738"/>
            <a:ext cx="3914775" cy="363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itle 18"/>
          <p:cNvSpPr>
            <a:spLocks noGrp="1"/>
          </p:cNvSpPr>
          <p:nvPr>
            <p:ph type="title"/>
          </p:nvPr>
        </p:nvSpPr>
        <p:spPr>
          <a:xfrm>
            <a:off x="651665" y="3019496"/>
            <a:ext cx="3445212" cy="3054963"/>
          </a:xfrm>
        </p:spPr>
        <p:txBody>
          <a:bodyPr/>
          <a:lstStyle>
            <a:lvl1pPr>
              <a:defRPr sz="4985">
                <a:solidFill>
                  <a:schemeClr val="bg1"/>
                </a:solidFill>
              </a:defRPr>
            </a:lvl1pPr>
          </a:lstStyle>
          <a:p>
            <a:r>
              <a:rPr lang="en-US" dirty="0" smtClean="0"/>
              <a:t>Click to edit Master title style</a:t>
            </a:r>
            <a:endParaRPr lang="en-US" dirty="0"/>
          </a:p>
        </p:txBody>
      </p:sp>
      <p:sp>
        <p:nvSpPr>
          <p:cNvPr id="24" name="Text Placeholder 23"/>
          <p:cNvSpPr>
            <a:spLocks noGrp="1"/>
          </p:cNvSpPr>
          <p:nvPr>
            <p:ph type="body" sz="quarter" idx="10"/>
          </p:nvPr>
        </p:nvSpPr>
        <p:spPr>
          <a:xfrm>
            <a:off x="5107261" y="2777166"/>
            <a:ext cx="3456384" cy="503560"/>
          </a:xfrm>
          <a:noFill/>
          <a:ln>
            <a:noFill/>
          </a:ln>
        </p:spPr>
        <p:txBody>
          <a:bodyPr>
            <a:noAutofit/>
          </a:bodyPr>
          <a:lstStyle>
            <a:lvl1pPr marL="0" indent="0" algn="ctr">
              <a:buNone/>
              <a:defRPr sz="2215">
                <a:solidFill>
                  <a:schemeClr val="bg1"/>
                </a:solidFill>
              </a:defRPr>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a:t>
            </a:r>
          </a:p>
        </p:txBody>
      </p:sp>
      <p:sp>
        <p:nvSpPr>
          <p:cNvPr id="27" name="Text Placeholder 23"/>
          <p:cNvSpPr>
            <a:spLocks noGrp="1"/>
          </p:cNvSpPr>
          <p:nvPr>
            <p:ph type="body" sz="quarter" idx="13"/>
          </p:nvPr>
        </p:nvSpPr>
        <p:spPr>
          <a:xfrm>
            <a:off x="4802257" y="3396498"/>
            <a:ext cx="4023360" cy="548640"/>
          </a:xfrm>
          <a:solidFill>
            <a:schemeClr val="tx2">
              <a:lumMod val="40000"/>
              <a:lumOff val="6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28" name="Text Placeholder 23"/>
          <p:cNvSpPr>
            <a:spLocks noGrp="1"/>
          </p:cNvSpPr>
          <p:nvPr>
            <p:ph type="body" sz="quarter" idx="14"/>
          </p:nvPr>
        </p:nvSpPr>
        <p:spPr>
          <a:xfrm>
            <a:off x="4790391" y="3986221"/>
            <a:ext cx="4023360" cy="548640"/>
          </a:xfrm>
          <a:solidFill>
            <a:schemeClr val="accent1">
              <a:lumMod val="20000"/>
              <a:lumOff val="8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1" name="Text Placeholder 23"/>
          <p:cNvSpPr>
            <a:spLocks noGrp="1"/>
          </p:cNvSpPr>
          <p:nvPr>
            <p:ph type="body" sz="quarter" idx="15"/>
          </p:nvPr>
        </p:nvSpPr>
        <p:spPr>
          <a:xfrm>
            <a:off x="4790391" y="4586864"/>
            <a:ext cx="4023360" cy="548640"/>
          </a:xfrm>
          <a:solidFill>
            <a:schemeClr val="tx2">
              <a:lumMod val="40000"/>
              <a:lumOff val="6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2" name="Text Placeholder 23"/>
          <p:cNvSpPr>
            <a:spLocks noGrp="1"/>
          </p:cNvSpPr>
          <p:nvPr>
            <p:ph type="body" sz="quarter" idx="16"/>
          </p:nvPr>
        </p:nvSpPr>
        <p:spPr>
          <a:xfrm>
            <a:off x="4795922" y="5186792"/>
            <a:ext cx="4023360" cy="548640"/>
          </a:xfrm>
          <a:solidFill>
            <a:schemeClr val="accent1">
              <a:lumMod val="20000"/>
              <a:lumOff val="8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3" name="Text Placeholder 23"/>
          <p:cNvSpPr>
            <a:spLocks noGrp="1"/>
          </p:cNvSpPr>
          <p:nvPr>
            <p:ph type="body" sz="quarter" idx="17"/>
          </p:nvPr>
        </p:nvSpPr>
        <p:spPr>
          <a:xfrm>
            <a:off x="4788024" y="5781571"/>
            <a:ext cx="4023360" cy="548640"/>
          </a:xfrm>
          <a:solidFill>
            <a:schemeClr val="tx2">
              <a:lumMod val="40000"/>
              <a:lumOff val="60000"/>
            </a:schemeClr>
          </a:solidFill>
        </p:spPr>
        <p:txBody>
          <a:bodyPr anchor="ctr">
            <a:noAutofit/>
          </a:bodyPr>
          <a:lstStyle>
            <a:lvl1pPr marL="316531" indent="-316531">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6" name="Text Placeholder 23"/>
          <p:cNvSpPr>
            <a:spLocks noGrp="1"/>
          </p:cNvSpPr>
          <p:nvPr>
            <p:ph type="body" sz="quarter" idx="19"/>
          </p:nvPr>
        </p:nvSpPr>
        <p:spPr>
          <a:xfrm>
            <a:off x="4788024" y="2762085"/>
            <a:ext cx="4023360" cy="548640"/>
          </a:xfrm>
          <a:solidFill>
            <a:schemeClr val="accent1">
              <a:lumMod val="20000"/>
              <a:lumOff val="80000"/>
            </a:schemeClr>
          </a:solidFill>
        </p:spPr>
        <p:txBody>
          <a:bodyPr anchor="ctr">
            <a:noAutofit/>
          </a:bodyPr>
          <a:lstStyle>
            <a:lvl1pPr marL="316531" indent="-316531" algn="l">
              <a:buFont typeface="Wingdings" pitchFamily="2" charset="2"/>
              <a:buChar char="ü"/>
              <a:defRPr sz="1846"/>
            </a:lvl1pPr>
            <a:lvl2pPr marL="422041" indent="0">
              <a:buNone/>
              <a:defRPr/>
            </a:lvl2pPr>
            <a:lvl3pPr marL="844083" indent="0">
              <a:buNone/>
              <a:defRPr/>
            </a:lvl3pPr>
            <a:lvl4pPr marL="1266124" indent="0">
              <a:buNone/>
              <a:defRPr/>
            </a:lvl4pPr>
            <a:lvl5pPr marL="1688165" indent="0">
              <a:buNone/>
              <a:defRPr/>
            </a:lvl5pPr>
          </a:lstStyle>
          <a:p>
            <a:pPr lvl="0"/>
            <a:r>
              <a:rPr lang="en-US" dirty="0" smtClean="0"/>
              <a:t>Click to edit Master text styles</a:t>
            </a:r>
          </a:p>
        </p:txBody>
      </p:sp>
      <p:sp>
        <p:nvSpPr>
          <p:cNvPr id="38" name="Picture Placeholder 37"/>
          <p:cNvSpPr>
            <a:spLocks noGrp="1"/>
          </p:cNvSpPr>
          <p:nvPr>
            <p:ph type="pic" sz="quarter" idx="20"/>
          </p:nvPr>
        </p:nvSpPr>
        <p:spPr>
          <a:xfrm>
            <a:off x="-10634" y="412461"/>
            <a:ext cx="2286000" cy="1917576"/>
          </a:xfrm>
        </p:spPr>
        <p:txBody>
          <a:bodyPr rtlCol="0">
            <a:normAutofit/>
          </a:bodyPr>
          <a:lstStyle/>
          <a:p>
            <a:pPr lvl="0"/>
            <a:endParaRPr lang="en-US" noProof="0"/>
          </a:p>
        </p:txBody>
      </p:sp>
      <p:sp>
        <p:nvSpPr>
          <p:cNvPr id="39" name="Picture Placeholder 37"/>
          <p:cNvSpPr>
            <a:spLocks noGrp="1"/>
          </p:cNvSpPr>
          <p:nvPr>
            <p:ph type="pic" sz="quarter" idx="21"/>
          </p:nvPr>
        </p:nvSpPr>
        <p:spPr>
          <a:xfrm>
            <a:off x="2275367" y="412461"/>
            <a:ext cx="2286000" cy="1917576"/>
          </a:xfrm>
        </p:spPr>
        <p:txBody>
          <a:bodyPr rtlCol="0">
            <a:normAutofit/>
          </a:bodyPr>
          <a:lstStyle/>
          <a:p>
            <a:pPr lvl="0"/>
            <a:endParaRPr lang="en-US" noProof="0"/>
          </a:p>
        </p:txBody>
      </p:sp>
      <p:sp>
        <p:nvSpPr>
          <p:cNvPr id="40" name="Picture Placeholder 37"/>
          <p:cNvSpPr>
            <a:spLocks noGrp="1"/>
          </p:cNvSpPr>
          <p:nvPr>
            <p:ph type="pic" sz="quarter" idx="22"/>
          </p:nvPr>
        </p:nvSpPr>
        <p:spPr>
          <a:xfrm>
            <a:off x="4576945" y="412461"/>
            <a:ext cx="2286000" cy="1917576"/>
          </a:xfrm>
        </p:spPr>
        <p:txBody>
          <a:bodyPr rtlCol="0">
            <a:normAutofit/>
          </a:bodyPr>
          <a:lstStyle/>
          <a:p>
            <a:pPr lvl="0"/>
            <a:endParaRPr lang="en-US" noProof="0"/>
          </a:p>
        </p:txBody>
      </p:sp>
      <p:sp>
        <p:nvSpPr>
          <p:cNvPr id="41" name="Picture Placeholder 37"/>
          <p:cNvSpPr>
            <a:spLocks noGrp="1"/>
          </p:cNvSpPr>
          <p:nvPr>
            <p:ph type="pic" sz="quarter" idx="23"/>
          </p:nvPr>
        </p:nvSpPr>
        <p:spPr>
          <a:xfrm>
            <a:off x="6873246" y="417970"/>
            <a:ext cx="2286000" cy="1917576"/>
          </a:xfrm>
        </p:spPr>
        <p:txBody>
          <a:bodyPr rtlCol="0">
            <a:normAutofit/>
          </a:bodyPr>
          <a:lstStyle/>
          <a:p>
            <a:pPr lvl="0"/>
            <a:endParaRPr lang="en-US" noProof="0"/>
          </a:p>
        </p:txBody>
      </p:sp>
      <p:sp>
        <p:nvSpPr>
          <p:cNvPr id="15" name="Slide Number Placeholder 5"/>
          <p:cNvSpPr>
            <a:spLocks noGrp="1"/>
          </p:cNvSpPr>
          <p:nvPr>
            <p:ph type="sldNum" sz="quarter" idx="2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E5DF61E1-6D46-4EC0-BDD7-7623BF043B6F}" type="slidenum">
              <a:rPr lang="id-ID"/>
              <a:pPr>
                <a:defRPr/>
              </a:pPr>
              <a:t>‹#›</a:t>
            </a:fld>
            <a:endParaRPr lang="id-ID"/>
          </a:p>
        </p:txBody>
      </p:sp>
    </p:spTree>
    <p:extLst>
      <p:ext uri="{BB962C8B-B14F-4D97-AF65-F5344CB8AC3E}">
        <p14:creationId xmlns:p14="http://schemas.microsoft.com/office/powerpoint/2010/main" val="2604761986"/>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3888" y="170976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86"/>
            <a:ext cx="7886700" cy="1500187"/>
          </a:xfrm>
        </p:spPr>
        <p:txBody>
          <a:bodyPr/>
          <a:lstStyle>
            <a:lvl1pPr marL="0" indent="0">
              <a:buNone/>
              <a:defRPr sz="2400">
                <a:solidFill>
                  <a:schemeClr val="tx1"/>
                </a:solidFill>
              </a:defRPr>
            </a:lvl1pPr>
            <a:lvl2pPr marL="456116" indent="0">
              <a:buNone/>
              <a:defRPr sz="2000">
                <a:solidFill>
                  <a:schemeClr val="tx1">
                    <a:tint val="75000"/>
                  </a:schemeClr>
                </a:solidFill>
              </a:defRPr>
            </a:lvl2pPr>
            <a:lvl3pPr marL="912226" indent="0">
              <a:buNone/>
              <a:defRPr sz="1800">
                <a:solidFill>
                  <a:schemeClr val="tx1">
                    <a:tint val="75000"/>
                  </a:schemeClr>
                </a:solidFill>
              </a:defRPr>
            </a:lvl3pPr>
            <a:lvl4pPr marL="1368337" indent="0">
              <a:buNone/>
              <a:defRPr sz="1600">
                <a:solidFill>
                  <a:schemeClr val="tx1">
                    <a:tint val="75000"/>
                  </a:schemeClr>
                </a:solidFill>
              </a:defRPr>
            </a:lvl4pPr>
            <a:lvl5pPr marL="1824456" indent="0">
              <a:buNone/>
              <a:defRPr sz="1600">
                <a:solidFill>
                  <a:schemeClr val="tx1">
                    <a:tint val="75000"/>
                  </a:schemeClr>
                </a:solidFill>
              </a:defRPr>
            </a:lvl5pPr>
            <a:lvl6pPr marL="2280568" indent="0">
              <a:buNone/>
              <a:defRPr sz="1600">
                <a:solidFill>
                  <a:schemeClr val="tx1">
                    <a:tint val="75000"/>
                  </a:schemeClr>
                </a:solidFill>
              </a:defRPr>
            </a:lvl6pPr>
            <a:lvl7pPr marL="2736681" indent="0">
              <a:buNone/>
              <a:defRPr sz="1600">
                <a:solidFill>
                  <a:schemeClr val="tx1">
                    <a:tint val="75000"/>
                  </a:schemeClr>
                </a:solidFill>
              </a:defRPr>
            </a:lvl7pPr>
            <a:lvl8pPr marL="3192802" indent="0">
              <a:buNone/>
              <a:defRPr sz="1600">
                <a:solidFill>
                  <a:schemeClr val="tx1">
                    <a:tint val="75000"/>
                  </a:schemeClr>
                </a:solidFill>
              </a:defRPr>
            </a:lvl8pPr>
            <a:lvl9pPr marL="3648910" indent="0">
              <a:buNone/>
              <a:defRPr sz="16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eaLnBrk="0" hangingPunct="0">
              <a:defRPr/>
            </a:lvl1pPr>
          </a:lstStyle>
          <a:p>
            <a:pPr>
              <a:defRPr/>
            </a:pPr>
            <a:fld id="{33753DC2-C201-4EA3-853E-718A14CF7339}" type="datetime1">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0650C848-AF36-4D4F-83EA-1192B592F987}" type="slidenum">
              <a:rPr lang="id-ID" altLang="id-ID"/>
              <a:pPr>
                <a:defRPr/>
              </a:pPr>
              <a:t>‹#›</a:t>
            </a:fld>
            <a:endParaRPr lang="id-ID" altLang="id-ID"/>
          </a:p>
        </p:txBody>
      </p:sp>
    </p:spTree>
    <p:extLst>
      <p:ext uri="{BB962C8B-B14F-4D97-AF65-F5344CB8AC3E}">
        <p14:creationId xmlns:p14="http://schemas.microsoft.com/office/powerpoint/2010/main" val="28000733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2"/>
          <p:cNvGrpSpPr>
            <a:grpSpLocks/>
          </p:cNvGrpSpPr>
          <p:nvPr/>
        </p:nvGrpSpPr>
        <p:grpSpPr bwMode="auto">
          <a:xfrm>
            <a:off x="0" y="6118225"/>
            <a:ext cx="9144000" cy="739775"/>
            <a:chOff x="0" y="6118225"/>
            <a:chExt cx="9144000" cy="739775"/>
          </a:xfrm>
        </p:grpSpPr>
        <p:sp>
          <p:nvSpPr>
            <p:cNvPr id="3" name="Rectangle 2"/>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TextBox 3"/>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5"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7" name="Straight Connector 6"/>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8" name="Date Placeholder 4"/>
          <p:cNvSpPr>
            <a:spLocks noGrp="1"/>
          </p:cNvSpPr>
          <p:nvPr>
            <p:ph type="dt" sz="half" idx="10"/>
          </p:nvPr>
        </p:nvSpPr>
        <p:spPr/>
        <p:txBody>
          <a:bodyPr/>
          <a:lstStyle>
            <a:lvl1pPr eaLnBrk="0" hangingPunct="0">
              <a:defRPr/>
            </a:lvl1pPr>
          </a:lstStyle>
          <a:p>
            <a:pPr>
              <a:defRPr/>
            </a:pPr>
            <a:fld id="{B9B12C19-C1B3-4915-BC2F-B4313E696256}" type="datetime1">
              <a:rPr lang="id-ID"/>
              <a:pPr>
                <a:defRPr/>
              </a:pPr>
              <a:t>20/06/2016</a:t>
            </a:fld>
            <a:endParaRPr lang="id-ID"/>
          </a:p>
        </p:txBody>
      </p:sp>
      <p:sp>
        <p:nvSpPr>
          <p:cNvPr id="9" name="Footer Placeholder 5"/>
          <p:cNvSpPr>
            <a:spLocks noGrp="1"/>
          </p:cNvSpPr>
          <p:nvPr>
            <p:ph type="ftr" sz="quarter" idx="11"/>
          </p:nvPr>
        </p:nvSpPr>
        <p:spPr/>
        <p:txBody>
          <a:bodyPr/>
          <a:lstStyle>
            <a:lvl1pPr eaLnBrk="0" hangingPunct="0">
              <a:defRPr/>
            </a:lvl1pPr>
          </a:lstStyle>
          <a:p>
            <a:pPr>
              <a:defRPr/>
            </a:pPr>
            <a:endParaRPr lang="id-ID"/>
          </a:p>
        </p:txBody>
      </p:sp>
      <p:sp>
        <p:nvSpPr>
          <p:cNvPr id="10" name="Slide Number Placeholder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4E2BE481-99A1-4B7A-A1B9-3136F74B86E1}" type="slidenum">
              <a:rPr lang="id-ID" altLang="id-ID"/>
              <a:pPr>
                <a:defRPr/>
              </a:pPr>
              <a:t>‹#›</a:t>
            </a:fld>
            <a:endParaRPr lang="id-ID" altLang="id-ID"/>
          </a:p>
        </p:txBody>
      </p:sp>
    </p:spTree>
    <p:extLst>
      <p:ext uri="{BB962C8B-B14F-4D97-AF65-F5344CB8AC3E}">
        <p14:creationId xmlns:p14="http://schemas.microsoft.com/office/powerpoint/2010/main" val="899195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12"/>
          <p:cNvGrpSpPr>
            <a:grpSpLocks/>
          </p:cNvGrpSpPr>
          <p:nvPr/>
        </p:nvGrpSpPr>
        <p:grpSpPr bwMode="auto">
          <a:xfrm>
            <a:off x="0" y="6118225"/>
            <a:ext cx="9144000" cy="739775"/>
            <a:chOff x="0" y="6118225"/>
            <a:chExt cx="9144000" cy="739775"/>
          </a:xfrm>
        </p:grpSpPr>
        <p:sp>
          <p:nvSpPr>
            <p:cNvPr id="8" name="Rectangle 7"/>
            <p:cNvSpPr>
              <a:spLocks noChangeArrowheads="1"/>
            </p:cNvSpPr>
            <p:nvPr/>
          </p:nvSpPr>
          <p:spPr bwMode="auto">
            <a:xfrm>
              <a:off x="0" y="6118225"/>
              <a:ext cx="9144000" cy="739775"/>
            </a:xfrm>
            <a:prstGeom prst="rect">
              <a:avLst/>
            </a:prstGeom>
            <a:solidFill>
              <a:srgbClr val="146B05"/>
            </a:solidFill>
            <a:ln w="12700" algn="ctr">
              <a:solidFill>
                <a:srgbClr val="525252"/>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id-ID" smtClean="0">
                <a:solidFill>
                  <a:srgbClr val="FFFFFF"/>
                </a:solidFill>
                <a:latin typeface="Calibri" panose="020F0502020204030204" pitchFamily="34" charset="0"/>
              </a:endParaRPr>
            </a:p>
          </p:txBody>
        </p:sp>
        <p:sp>
          <p:nvSpPr>
            <p:cNvPr id="9" name="TextBox 8"/>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10"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12" name="Straight Connector 11"/>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7"/>
            <a:ext cx="3868340" cy="823912"/>
          </a:xfrm>
        </p:spPr>
        <p:txBody>
          <a:bodyPr anchor="b"/>
          <a:lstStyle>
            <a:lvl1pPr marL="0" indent="0">
              <a:buNone/>
              <a:defRPr sz="2400" b="1"/>
            </a:lvl1pPr>
            <a:lvl2pPr marL="456116" indent="0">
              <a:buNone/>
              <a:defRPr sz="2000" b="1"/>
            </a:lvl2pPr>
            <a:lvl3pPr marL="912226" indent="0">
              <a:buNone/>
              <a:defRPr sz="1800" b="1"/>
            </a:lvl3pPr>
            <a:lvl4pPr marL="1368337" indent="0">
              <a:buNone/>
              <a:defRPr sz="1600" b="1"/>
            </a:lvl4pPr>
            <a:lvl5pPr marL="1824456" indent="0">
              <a:buNone/>
              <a:defRPr sz="1600" b="1"/>
            </a:lvl5pPr>
            <a:lvl6pPr marL="2280568" indent="0">
              <a:buNone/>
              <a:defRPr sz="1600" b="1"/>
            </a:lvl6pPr>
            <a:lvl7pPr marL="2736681" indent="0">
              <a:buNone/>
              <a:defRPr sz="1600" b="1"/>
            </a:lvl7pPr>
            <a:lvl8pPr marL="3192802" indent="0">
              <a:buNone/>
              <a:defRPr sz="1600" b="1"/>
            </a:lvl8pPr>
            <a:lvl9pPr marL="36489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72" y="1681167"/>
            <a:ext cx="3887391" cy="823912"/>
          </a:xfrm>
        </p:spPr>
        <p:txBody>
          <a:bodyPr anchor="b"/>
          <a:lstStyle>
            <a:lvl1pPr marL="0" indent="0">
              <a:buNone/>
              <a:defRPr sz="2400" b="1"/>
            </a:lvl1pPr>
            <a:lvl2pPr marL="456116" indent="0">
              <a:buNone/>
              <a:defRPr sz="2000" b="1"/>
            </a:lvl2pPr>
            <a:lvl3pPr marL="912226" indent="0">
              <a:buNone/>
              <a:defRPr sz="1800" b="1"/>
            </a:lvl3pPr>
            <a:lvl4pPr marL="1368337" indent="0">
              <a:buNone/>
              <a:defRPr sz="1600" b="1"/>
            </a:lvl4pPr>
            <a:lvl5pPr marL="1824456" indent="0">
              <a:buNone/>
              <a:defRPr sz="1600" b="1"/>
            </a:lvl5pPr>
            <a:lvl6pPr marL="2280568" indent="0">
              <a:buNone/>
              <a:defRPr sz="1600" b="1"/>
            </a:lvl6pPr>
            <a:lvl7pPr marL="2736681" indent="0">
              <a:buNone/>
              <a:defRPr sz="1600" b="1"/>
            </a:lvl7pPr>
            <a:lvl8pPr marL="3192802" indent="0">
              <a:buNone/>
              <a:defRPr sz="1600" b="1"/>
            </a:lvl8pPr>
            <a:lvl9pPr marL="36489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7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6"/>
          <p:cNvSpPr>
            <a:spLocks noGrp="1"/>
          </p:cNvSpPr>
          <p:nvPr>
            <p:ph type="dt" sz="half" idx="10"/>
          </p:nvPr>
        </p:nvSpPr>
        <p:spPr/>
        <p:txBody>
          <a:bodyPr/>
          <a:lstStyle>
            <a:lvl1pPr eaLnBrk="0" hangingPunct="0">
              <a:defRPr/>
            </a:lvl1pPr>
          </a:lstStyle>
          <a:p>
            <a:pPr>
              <a:defRPr/>
            </a:pPr>
            <a:fld id="{B96E4D38-DA6E-4BE7-A58C-4C2D8F8A227F}" type="datetime1">
              <a:rPr lang="id-ID"/>
              <a:pPr>
                <a:defRPr/>
              </a:pPr>
              <a:t>20/06/2016</a:t>
            </a:fld>
            <a:endParaRPr lang="id-ID"/>
          </a:p>
        </p:txBody>
      </p:sp>
      <p:sp>
        <p:nvSpPr>
          <p:cNvPr id="14" name="Footer Placeholder 7"/>
          <p:cNvSpPr>
            <a:spLocks noGrp="1"/>
          </p:cNvSpPr>
          <p:nvPr>
            <p:ph type="ftr" sz="quarter" idx="11"/>
          </p:nvPr>
        </p:nvSpPr>
        <p:spPr/>
        <p:txBody>
          <a:bodyPr/>
          <a:lstStyle>
            <a:lvl1pPr eaLnBrk="0" hangingPunct="0">
              <a:defRPr/>
            </a:lvl1pPr>
          </a:lstStyle>
          <a:p>
            <a:pPr>
              <a:defRPr/>
            </a:pPr>
            <a:endParaRPr lang="id-ID"/>
          </a:p>
        </p:txBody>
      </p:sp>
      <p:sp>
        <p:nvSpPr>
          <p:cNvPr id="15" name="Slide Number Placeholder 8"/>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834332E0-CAC4-4039-8E2C-5B65796FA5A5}" type="slidenum">
              <a:rPr lang="id-ID" altLang="id-ID"/>
              <a:pPr>
                <a:defRPr/>
              </a:pPr>
              <a:t>‹#›</a:t>
            </a:fld>
            <a:endParaRPr lang="id-ID" altLang="id-ID"/>
          </a:p>
        </p:txBody>
      </p:sp>
    </p:spTree>
    <p:extLst>
      <p:ext uri="{BB962C8B-B14F-4D97-AF65-F5344CB8AC3E}">
        <p14:creationId xmlns:p14="http://schemas.microsoft.com/office/powerpoint/2010/main" val="38644308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12"/>
          <p:cNvGrpSpPr>
            <a:grpSpLocks/>
          </p:cNvGrpSpPr>
          <p:nvPr/>
        </p:nvGrpSpPr>
        <p:grpSpPr bwMode="auto">
          <a:xfrm>
            <a:off x="0" y="6118225"/>
            <a:ext cx="9144000" cy="739775"/>
            <a:chOff x="0" y="6118225"/>
            <a:chExt cx="9144000" cy="739775"/>
          </a:xfrm>
        </p:grpSpPr>
        <p:sp>
          <p:nvSpPr>
            <p:cNvPr id="4" name="Rectangle 3"/>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5" name="TextBox 4"/>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6"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8" name="Straight Connector 7"/>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dirty="0"/>
          </a:p>
        </p:txBody>
      </p:sp>
      <p:sp>
        <p:nvSpPr>
          <p:cNvPr id="9" name="Date Placeholder 2"/>
          <p:cNvSpPr>
            <a:spLocks noGrp="1"/>
          </p:cNvSpPr>
          <p:nvPr>
            <p:ph type="dt" sz="half" idx="10"/>
          </p:nvPr>
        </p:nvSpPr>
        <p:spPr/>
        <p:txBody>
          <a:bodyPr/>
          <a:lstStyle>
            <a:lvl1pPr eaLnBrk="0" hangingPunct="0">
              <a:defRPr/>
            </a:lvl1pPr>
          </a:lstStyle>
          <a:p>
            <a:pPr>
              <a:defRPr/>
            </a:pPr>
            <a:fld id="{46BA1537-0A51-42D6-B546-9B5254F2A124}" type="datetime1">
              <a:rPr lang="id-ID"/>
              <a:pPr>
                <a:defRPr/>
              </a:pPr>
              <a:t>20/06/2016</a:t>
            </a:fld>
            <a:endParaRPr lang="id-ID"/>
          </a:p>
        </p:txBody>
      </p:sp>
      <p:sp>
        <p:nvSpPr>
          <p:cNvPr id="10" name="Footer Placeholder 3"/>
          <p:cNvSpPr>
            <a:spLocks noGrp="1"/>
          </p:cNvSpPr>
          <p:nvPr>
            <p:ph type="ftr" sz="quarter" idx="11"/>
          </p:nvPr>
        </p:nvSpPr>
        <p:spPr/>
        <p:txBody>
          <a:bodyPr/>
          <a:lstStyle>
            <a:lvl1pPr eaLnBrk="0" hangingPunct="0">
              <a:defRPr/>
            </a:lvl1pPr>
          </a:lstStyle>
          <a:p>
            <a:pPr>
              <a:defRPr/>
            </a:pPr>
            <a:endParaRPr lang="id-ID"/>
          </a:p>
        </p:txBody>
      </p:sp>
      <p:sp>
        <p:nvSpPr>
          <p:cNvPr id="11" name="Slide Number Placeholder 4"/>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908A501D-7531-4C12-BD21-7865F67678FF}" type="slidenum">
              <a:rPr lang="id-ID" altLang="id-ID"/>
              <a:pPr>
                <a:defRPr/>
              </a:pPr>
              <a:t>‹#›</a:t>
            </a:fld>
            <a:endParaRPr lang="id-ID" altLang="id-ID"/>
          </a:p>
        </p:txBody>
      </p:sp>
    </p:spTree>
    <p:extLst>
      <p:ext uri="{BB962C8B-B14F-4D97-AF65-F5344CB8AC3E}">
        <p14:creationId xmlns:p14="http://schemas.microsoft.com/office/powerpoint/2010/main" val="3157993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2" name="Group 12"/>
          <p:cNvGrpSpPr>
            <a:grpSpLocks/>
          </p:cNvGrpSpPr>
          <p:nvPr/>
        </p:nvGrpSpPr>
        <p:grpSpPr bwMode="auto">
          <a:xfrm>
            <a:off x="0" y="6118225"/>
            <a:ext cx="9144000" cy="739775"/>
            <a:chOff x="0" y="6118225"/>
            <a:chExt cx="9144000" cy="739775"/>
          </a:xfrm>
        </p:grpSpPr>
        <p:sp>
          <p:nvSpPr>
            <p:cNvPr id="3" name="Rectangle 2"/>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TextBox 3"/>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5"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7" name="Straight Connector 6"/>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8" name="Date Placeholder 1"/>
          <p:cNvSpPr>
            <a:spLocks noGrp="1"/>
          </p:cNvSpPr>
          <p:nvPr>
            <p:ph type="dt" sz="half" idx="10"/>
          </p:nvPr>
        </p:nvSpPr>
        <p:spPr/>
        <p:txBody>
          <a:bodyPr/>
          <a:lstStyle>
            <a:lvl1pPr eaLnBrk="0" hangingPunct="0">
              <a:defRPr/>
            </a:lvl1pPr>
          </a:lstStyle>
          <a:p>
            <a:pPr>
              <a:defRPr/>
            </a:pPr>
            <a:fld id="{52D5D969-167F-45DB-BEDC-928C62CD81AA}" type="datetime1">
              <a:rPr lang="id-ID"/>
              <a:pPr>
                <a:defRPr/>
              </a:pPr>
              <a:t>20/06/2016</a:t>
            </a:fld>
            <a:endParaRPr lang="id-ID"/>
          </a:p>
        </p:txBody>
      </p:sp>
      <p:sp>
        <p:nvSpPr>
          <p:cNvPr id="9" name="Footer Placeholder 2"/>
          <p:cNvSpPr>
            <a:spLocks noGrp="1"/>
          </p:cNvSpPr>
          <p:nvPr>
            <p:ph type="ftr" sz="quarter" idx="11"/>
          </p:nvPr>
        </p:nvSpPr>
        <p:spPr/>
        <p:txBody>
          <a:bodyPr/>
          <a:lstStyle>
            <a:lvl1pPr eaLnBrk="0" hangingPunct="0">
              <a:defRPr/>
            </a:lvl1pPr>
          </a:lstStyle>
          <a:p>
            <a:pPr>
              <a:defRPr/>
            </a:pPr>
            <a:endParaRPr lang="id-ID"/>
          </a:p>
        </p:txBody>
      </p:sp>
      <p:sp>
        <p:nvSpPr>
          <p:cNvPr id="10" name="Slide Number Placeholder 3"/>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8752310A-259D-49EF-8EAA-622A81138094}" type="slidenum">
              <a:rPr lang="id-ID" altLang="id-ID"/>
              <a:pPr>
                <a:defRPr/>
              </a:pPr>
              <a:t>‹#›</a:t>
            </a:fld>
            <a:endParaRPr lang="id-ID" altLang="id-ID"/>
          </a:p>
        </p:txBody>
      </p:sp>
    </p:spTree>
    <p:extLst>
      <p:ext uri="{BB962C8B-B14F-4D97-AF65-F5344CB8AC3E}">
        <p14:creationId xmlns:p14="http://schemas.microsoft.com/office/powerpoint/2010/main" val="23525041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2"/>
          <p:cNvGrpSpPr>
            <a:grpSpLocks/>
          </p:cNvGrpSpPr>
          <p:nvPr/>
        </p:nvGrpSpPr>
        <p:grpSpPr bwMode="auto">
          <a:xfrm>
            <a:off x="0" y="6118225"/>
            <a:ext cx="9144000" cy="739775"/>
            <a:chOff x="0" y="6118225"/>
            <a:chExt cx="9144000" cy="739775"/>
          </a:xfrm>
        </p:grpSpPr>
        <p:sp>
          <p:nvSpPr>
            <p:cNvPr id="6" name="Rectangle 5"/>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TextBox 6"/>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8"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10" name="Straight Connector 9"/>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116" indent="0">
              <a:buNone/>
              <a:defRPr sz="1400"/>
            </a:lvl2pPr>
            <a:lvl3pPr marL="912226" indent="0">
              <a:buNone/>
              <a:defRPr sz="1200"/>
            </a:lvl3pPr>
            <a:lvl4pPr marL="1368337" indent="0">
              <a:buNone/>
              <a:defRPr sz="1000"/>
            </a:lvl4pPr>
            <a:lvl5pPr marL="1824456" indent="0">
              <a:buNone/>
              <a:defRPr sz="1000"/>
            </a:lvl5pPr>
            <a:lvl6pPr marL="2280568" indent="0">
              <a:buNone/>
              <a:defRPr sz="1000"/>
            </a:lvl6pPr>
            <a:lvl7pPr marL="2736681" indent="0">
              <a:buNone/>
              <a:defRPr sz="1000"/>
            </a:lvl7pPr>
            <a:lvl8pPr marL="3192802" indent="0">
              <a:buNone/>
              <a:defRPr sz="1000"/>
            </a:lvl8pPr>
            <a:lvl9pPr marL="3648910" indent="0">
              <a:buNone/>
              <a:defRPr sz="1000"/>
            </a:lvl9pPr>
          </a:lstStyle>
          <a:p>
            <a:pPr lvl="0"/>
            <a:r>
              <a:rPr lang="en-US" smtClean="0"/>
              <a:t>Click to edit Master text styles</a:t>
            </a:r>
          </a:p>
        </p:txBody>
      </p:sp>
      <p:sp>
        <p:nvSpPr>
          <p:cNvPr id="11" name="Date Placeholder 4"/>
          <p:cNvSpPr>
            <a:spLocks noGrp="1"/>
          </p:cNvSpPr>
          <p:nvPr>
            <p:ph type="dt" sz="half" idx="10"/>
          </p:nvPr>
        </p:nvSpPr>
        <p:spPr/>
        <p:txBody>
          <a:bodyPr/>
          <a:lstStyle>
            <a:lvl1pPr eaLnBrk="0" hangingPunct="0">
              <a:defRPr/>
            </a:lvl1pPr>
          </a:lstStyle>
          <a:p>
            <a:pPr>
              <a:defRPr/>
            </a:pPr>
            <a:fld id="{FD3312EA-3AA7-4FF1-A5D0-1F8534C45E86}" type="datetime1">
              <a:rPr lang="id-ID"/>
              <a:pPr>
                <a:defRPr/>
              </a:pPr>
              <a:t>20/06/2016</a:t>
            </a:fld>
            <a:endParaRPr lang="id-ID"/>
          </a:p>
        </p:txBody>
      </p:sp>
      <p:sp>
        <p:nvSpPr>
          <p:cNvPr id="12" name="Footer Placeholder 5"/>
          <p:cNvSpPr>
            <a:spLocks noGrp="1"/>
          </p:cNvSpPr>
          <p:nvPr>
            <p:ph type="ftr" sz="quarter" idx="11"/>
          </p:nvPr>
        </p:nvSpPr>
        <p:spPr/>
        <p:txBody>
          <a:bodyPr/>
          <a:lstStyle>
            <a:lvl1pPr eaLnBrk="0" hangingPunct="0">
              <a:defRPr/>
            </a:lvl1pPr>
          </a:lstStyle>
          <a:p>
            <a:pPr>
              <a:defRPr/>
            </a:pPr>
            <a:endParaRPr lang="id-ID"/>
          </a:p>
        </p:txBody>
      </p:sp>
      <p:sp>
        <p:nvSpPr>
          <p:cNvPr id="13" name="Slide Number Placeholder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C930385A-7495-49AE-B703-FC8B7C887639}" type="slidenum">
              <a:rPr lang="id-ID" altLang="id-ID"/>
              <a:pPr>
                <a:defRPr/>
              </a:pPr>
              <a:t>‹#›</a:t>
            </a:fld>
            <a:endParaRPr lang="id-ID" altLang="id-ID"/>
          </a:p>
        </p:txBody>
      </p:sp>
    </p:spTree>
    <p:extLst>
      <p:ext uri="{BB962C8B-B14F-4D97-AF65-F5344CB8AC3E}">
        <p14:creationId xmlns:p14="http://schemas.microsoft.com/office/powerpoint/2010/main" val="2956346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 name="Group 12"/>
          <p:cNvGrpSpPr>
            <a:grpSpLocks/>
          </p:cNvGrpSpPr>
          <p:nvPr/>
        </p:nvGrpSpPr>
        <p:grpSpPr bwMode="auto">
          <a:xfrm>
            <a:off x="0" y="6118225"/>
            <a:ext cx="9144000" cy="739775"/>
            <a:chOff x="0" y="6118225"/>
            <a:chExt cx="9144000" cy="739775"/>
          </a:xfrm>
        </p:grpSpPr>
        <p:sp>
          <p:nvSpPr>
            <p:cNvPr id="6" name="Rectangle 5"/>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TextBox 6"/>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8"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10" name="Straight Connector 9"/>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rtlCol="0">
            <a:normAutofit/>
          </a:bodyPr>
          <a:lstStyle>
            <a:lvl1pPr marL="0" indent="0">
              <a:buNone/>
              <a:defRPr sz="3200"/>
            </a:lvl1pPr>
            <a:lvl2pPr marL="456116" indent="0">
              <a:buNone/>
              <a:defRPr sz="2800"/>
            </a:lvl2pPr>
            <a:lvl3pPr marL="912226" indent="0">
              <a:buNone/>
              <a:defRPr sz="2400"/>
            </a:lvl3pPr>
            <a:lvl4pPr marL="1368337" indent="0">
              <a:buNone/>
              <a:defRPr sz="2000"/>
            </a:lvl4pPr>
            <a:lvl5pPr marL="1824456" indent="0">
              <a:buNone/>
              <a:defRPr sz="2000"/>
            </a:lvl5pPr>
            <a:lvl6pPr marL="2280568" indent="0">
              <a:buNone/>
              <a:defRPr sz="2000"/>
            </a:lvl6pPr>
            <a:lvl7pPr marL="2736681" indent="0">
              <a:buNone/>
              <a:defRPr sz="2000"/>
            </a:lvl7pPr>
            <a:lvl8pPr marL="3192802" indent="0">
              <a:buNone/>
              <a:defRPr sz="2000"/>
            </a:lvl8pPr>
            <a:lvl9pPr marL="364891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116" indent="0">
              <a:buNone/>
              <a:defRPr sz="1400"/>
            </a:lvl2pPr>
            <a:lvl3pPr marL="912226" indent="0">
              <a:buNone/>
              <a:defRPr sz="1200"/>
            </a:lvl3pPr>
            <a:lvl4pPr marL="1368337" indent="0">
              <a:buNone/>
              <a:defRPr sz="1000"/>
            </a:lvl4pPr>
            <a:lvl5pPr marL="1824456" indent="0">
              <a:buNone/>
              <a:defRPr sz="1000"/>
            </a:lvl5pPr>
            <a:lvl6pPr marL="2280568" indent="0">
              <a:buNone/>
              <a:defRPr sz="1000"/>
            </a:lvl6pPr>
            <a:lvl7pPr marL="2736681" indent="0">
              <a:buNone/>
              <a:defRPr sz="1000"/>
            </a:lvl7pPr>
            <a:lvl8pPr marL="3192802" indent="0">
              <a:buNone/>
              <a:defRPr sz="1000"/>
            </a:lvl8pPr>
            <a:lvl9pPr marL="3648910" indent="0">
              <a:buNone/>
              <a:defRPr sz="1000"/>
            </a:lvl9pPr>
          </a:lstStyle>
          <a:p>
            <a:pPr lvl="0"/>
            <a:r>
              <a:rPr lang="en-US" smtClean="0"/>
              <a:t>Click to edit Master text styles</a:t>
            </a:r>
          </a:p>
        </p:txBody>
      </p:sp>
      <p:sp>
        <p:nvSpPr>
          <p:cNvPr id="11" name="Date Placeholder 4"/>
          <p:cNvSpPr>
            <a:spLocks noGrp="1"/>
          </p:cNvSpPr>
          <p:nvPr>
            <p:ph type="dt" sz="half" idx="10"/>
          </p:nvPr>
        </p:nvSpPr>
        <p:spPr/>
        <p:txBody>
          <a:bodyPr/>
          <a:lstStyle>
            <a:lvl1pPr eaLnBrk="0" hangingPunct="0">
              <a:defRPr/>
            </a:lvl1pPr>
          </a:lstStyle>
          <a:p>
            <a:pPr>
              <a:defRPr/>
            </a:pPr>
            <a:fld id="{4FE6AB1A-0EA7-472B-B017-F36FA2854B41}" type="datetime1">
              <a:rPr lang="id-ID"/>
              <a:pPr>
                <a:defRPr/>
              </a:pPr>
              <a:t>20/06/2016</a:t>
            </a:fld>
            <a:endParaRPr lang="id-ID"/>
          </a:p>
        </p:txBody>
      </p:sp>
      <p:sp>
        <p:nvSpPr>
          <p:cNvPr id="12" name="Footer Placeholder 5"/>
          <p:cNvSpPr>
            <a:spLocks noGrp="1"/>
          </p:cNvSpPr>
          <p:nvPr>
            <p:ph type="ftr" sz="quarter" idx="11"/>
          </p:nvPr>
        </p:nvSpPr>
        <p:spPr/>
        <p:txBody>
          <a:bodyPr/>
          <a:lstStyle>
            <a:lvl1pPr eaLnBrk="0" hangingPunct="0">
              <a:defRPr/>
            </a:lvl1pPr>
          </a:lstStyle>
          <a:p>
            <a:pPr>
              <a:defRPr/>
            </a:pPr>
            <a:endParaRPr lang="id-ID"/>
          </a:p>
        </p:txBody>
      </p:sp>
      <p:sp>
        <p:nvSpPr>
          <p:cNvPr id="13" name="Slide Number Placeholder 6"/>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8360F18F-D97B-4DED-99F7-CC23464715DC}" type="slidenum">
              <a:rPr lang="id-ID" altLang="id-ID"/>
              <a:pPr>
                <a:defRPr/>
              </a:pPr>
              <a:t>‹#›</a:t>
            </a:fld>
            <a:endParaRPr lang="id-ID" altLang="id-ID"/>
          </a:p>
        </p:txBody>
      </p:sp>
    </p:spTree>
    <p:extLst>
      <p:ext uri="{BB962C8B-B14F-4D97-AF65-F5344CB8AC3E}">
        <p14:creationId xmlns:p14="http://schemas.microsoft.com/office/powerpoint/2010/main" val="4127034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p:txBody>
          <a:bodyPr/>
          <a:lstStyle>
            <a:lvl1pPr eaLnBrk="0" hangingPunct="0">
              <a:defRPr/>
            </a:lvl1pPr>
          </a:lstStyle>
          <a:p>
            <a:pPr>
              <a:defRPr/>
            </a:pPr>
            <a:fld id="{550BB5F8-76A0-4A1A-9663-E3D862CF3690}" type="datetime1">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AFE6CD4D-616D-4F42-A392-C4D0AA1B689C}" type="slidenum">
              <a:rPr lang="id-ID" altLang="id-ID"/>
              <a:pPr>
                <a:defRPr/>
              </a:pPr>
              <a:t>‹#›</a:t>
            </a:fld>
            <a:endParaRPr lang="id-ID" altLang="id-ID"/>
          </a:p>
        </p:txBody>
      </p:sp>
    </p:spTree>
    <p:extLst>
      <p:ext uri="{BB962C8B-B14F-4D97-AF65-F5344CB8AC3E}">
        <p14:creationId xmlns:p14="http://schemas.microsoft.com/office/powerpoint/2010/main" val="3101054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6543697"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72"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p:txBody>
          <a:bodyPr/>
          <a:lstStyle>
            <a:lvl1pPr eaLnBrk="0" hangingPunct="0">
              <a:defRPr/>
            </a:lvl1pPr>
          </a:lstStyle>
          <a:p>
            <a:pPr>
              <a:defRPr/>
            </a:pPr>
            <a:fld id="{192AE9E5-4882-4247-826E-DE2290B0EC58}" type="datetime1">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a:latin typeface="Arial" panose="020B0604020202020204" pitchFamily="34" charset="0"/>
              </a:defRPr>
            </a:lvl1pPr>
          </a:lstStyle>
          <a:p>
            <a:pPr>
              <a:defRPr/>
            </a:pPr>
            <a:fld id="{671B71A2-90C0-4E89-A35A-BBB59548BF3E}" type="slidenum">
              <a:rPr lang="id-ID" altLang="id-ID"/>
              <a:pPr>
                <a:defRPr/>
              </a:pPr>
              <a:t>‹#›</a:t>
            </a:fld>
            <a:endParaRPr lang="id-ID" altLang="id-ID"/>
          </a:p>
        </p:txBody>
      </p:sp>
    </p:spTree>
    <p:extLst>
      <p:ext uri="{BB962C8B-B14F-4D97-AF65-F5344CB8AC3E}">
        <p14:creationId xmlns:p14="http://schemas.microsoft.com/office/powerpoint/2010/main" val="30404044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52600" y="31750"/>
            <a:ext cx="7239000" cy="1143000"/>
          </a:xfrm>
          <a:prstGeom prst="rect">
            <a:avLst/>
          </a:prstGeom>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fld id="{866FBEE6-680B-415E-AE16-952277B7FDFA}" type="datetime1">
              <a:rPr lang="id-ID"/>
              <a:pPr>
                <a:defRPr/>
              </a:pPr>
              <a:t>20/06/2016</a:t>
            </a:fld>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a:latin typeface="Arial" panose="020B0604020202020204" pitchFamily="34" charset="0"/>
              </a:defRPr>
            </a:lvl1pPr>
          </a:lstStyle>
          <a:p>
            <a:pPr>
              <a:defRPr/>
            </a:pPr>
            <a:fld id="{A102FB11-01AA-43F1-A3BD-251B33FFB154}" type="slidenum">
              <a:rPr lang="en-US" altLang="id-ID"/>
              <a:pPr>
                <a:defRPr/>
              </a:pPr>
              <a:t>‹#›</a:t>
            </a:fld>
            <a:endParaRPr lang="en-US" altLang="id-ID"/>
          </a:p>
        </p:txBody>
      </p:sp>
    </p:spTree>
    <p:extLst>
      <p:ext uri="{BB962C8B-B14F-4D97-AF65-F5344CB8AC3E}">
        <p14:creationId xmlns:p14="http://schemas.microsoft.com/office/powerpoint/2010/main" val="367896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8" name="Picture 5" descr="D:\Template Powerpoint\powerpoint bps depa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35031" r="25529" b="3065"/>
          <a:stretch>
            <a:fillRect/>
          </a:stretch>
        </p:blipFill>
        <p:spPr bwMode="auto">
          <a:xfrm>
            <a:off x="392113" y="2781300"/>
            <a:ext cx="3932237"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D:\Template Powerpoint\powerpoint bps depan.jpg"/>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t="98236"/>
          <a:stretch>
            <a:fillRect/>
          </a:stretch>
        </p:blipFill>
        <p:spPr bwMode="auto">
          <a:xfrm>
            <a:off x="392113" y="6403975"/>
            <a:ext cx="3932237"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8"/>
          <p:cNvSpPr>
            <a:spLocks noGrp="1"/>
          </p:cNvSpPr>
          <p:nvPr>
            <p:ph type="title"/>
          </p:nvPr>
        </p:nvSpPr>
        <p:spPr>
          <a:xfrm>
            <a:off x="651665" y="3080866"/>
            <a:ext cx="3445212" cy="3054963"/>
          </a:xfrm>
        </p:spPr>
        <p:txBody>
          <a:bodyPr/>
          <a:lstStyle>
            <a:lvl1pPr>
              <a:defRPr sz="4985">
                <a:solidFill>
                  <a:schemeClr val="bg1"/>
                </a:solidFill>
              </a:defRPr>
            </a:lvl1pPr>
          </a:lstStyle>
          <a:p>
            <a:r>
              <a:rPr lang="en-US" dirty="0" smtClean="0"/>
              <a:t>Click to edit Master title style</a:t>
            </a:r>
            <a:endParaRPr lang="en-US" dirty="0"/>
          </a:p>
        </p:txBody>
      </p:sp>
      <p:sp>
        <p:nvSpPr>
          <p:cNvPr id="36" name="Text Placeholder 23"/>
          <p:cNvSpPr>
            <a:spLocks noGrp="1"/>
          </p:cNvSpPr>
          <p:nvPr>
            <p:ph type="body" sz="quarter" idx="19"/>
          </p:nvPr>
        </p:nvSpPr>
        <p:spPr>
          <a:xfrm>
            <a:off x="4788024" y="2780933"/>
            <a:ext cx="4023360" cy="3677769"/>
          </a:xfrm>
          <a:solidFill>
            <a:schemeClr val="accent5">
              <a:lumMod val="20000"/>
              <a:lumOff val="80000"/>
            </a:schemeClr>
          </a:solidFill>
        </p:spPr>
        <p:txBody>
          <a:bodyPr tIns="182880">
            <a:noAutofit/>
          </a:bodyPr>
          <a:lstStyle>
            <a:lvl1pPr marL="316531" indent="-316531" algn="l">
              <a:lnSpc>
                <a:spcPct val="150000"/>
              </a:lnSpc>
              <a:buFont typeface="Wingdings" pitchFamily="2" charset="2"/>
              <a:buChar char="q"/>
              <a:defRPr sz="1846">
                <a:solidFill>
                  <a:sysClr val="windowText" lastClr="000000"/>
                </a:solidFill>
              </a:defRPr>
            </a:lvl1pPr>
            <a:lvl2pPr marL="422041" indent="0">
              <a:buNone/>
              <a:defRPr/>
            </a:lvl2pPr>
            <a:lvl3pPr marL="844083" indent="0">
              <a:buNone/>
              <a:defRPr/>
            </a:lvl3pPr>
            <a:lvl4pPr marL="1266124" indent="0">
              <a:buNone/>
              <a:defRPr/>
            </a:lvl4pPr>
            <a:lvl5pPr marL="16881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5" name="Picture Placeholder 37"/>
          <p:cNvSpPr>
            <a:spLocks noGrp="1"/>
          </p:cNvSpPr>
          <p:nvPr>
            <p:ph type="pic" sz="quarter" idx="20"/>
          </p:nvPr>
        </p:nvSpPr>
        <p:spPr>
          <a:xfrm>
            <a:off x="-10634" y="412461"/>
            <a:ext cx="2286000" cy="1917576"/>
          </a:xfrm>
        </p:spPr>
        <p:txBody>
          <a:bodyPr rtlCol="0">
            <a:normAutofit/>
          </a:bodyPr>
          <a:lstStyle/>
          <a:p>
            <a:pPr lvl="0"/>
            <a:endParaRPr lang="en-US" noProof="0"/>
          </a:p>
        </p:txBody>
      </p:sp>
      <p:sp>
        <p:nvSpPr>
          <p:cNvPr id="16" name="Picture Placeholder 37"/>
          <p:cNvSpPr>
            <a:spLocks noGrp="1"/>
          </p:cNvSpPr>
          <p:nvPr>
            <p:ph type="pic" sz="quarter" idx="21"/>
          </p:nvPr>
        </p:nvSpPr>
        <p:spPr>
          <a:xfrm>
            <a:off x="2275367" y="412461"/>
            <a:ext cx="2286000" cy="1917576"/>
          </a:xfrm>
        </p:spPr>
        <p:txBody>
          <a:bodyPr rtlCol="0">
            <a:normAutofit/>
          </a:bodyPr>
          <a:lstStyle/>
          <a:p>
            <a:pPr lvl="0"/>
            <a:endParaRPr lang="en-US" noProof="0"/>
          </a:p>
        </p:txBody>
      </p:sp>
      <p:sp>
        <p:nvSpPr>
          <p:cNvPr id="17" name="Picture Placeholder 37"/>
          <p:cNvSpPr>
            <a:spLocks noGrp="1"/>
          </p:cNvSpPr>
          <p:nvPr>
            <p:ph type="pic" sz="quarter" idx="22"/>
          </p:nvPr>
        </p:nvSpPr>
        <p:spPr>
          <a:xfrm>
            <a:off x="4576945" y="412461"/>
            <a:ext cx="2286000" cy="1917576"/>
          </a:xfrm>
        </p:spPr>
        <p:txBody>
          <a:bodyPr rtlCol="0">
            <a:normAutofit/>
          </a:bodyPr>
          <a:lstStyle/>
          <a:p>
            <a:pPr lvl="0"/>
            <a:endParaRPr lang="en-US" noProof="0"/>
          </a:p>
        </p:txBody>
      </p:sp>
      <p:sp>
        <p:nvSpPr>
          <p:cNvPr id="18" name="Picture Placeholder 37"/>
          <p:cNvSpPr>
            <a:spLocks noGrp="1"/>
          </p:cNvSpPr>
          <p:nvPr>
            <p:ph type="pic" sz="quarter" idx="23"/>
          </p:nvPr>
        </p:nvSpPr>
        <p:spPr>
          <a:xfrm>
            <a:off x="6873246" y="417970"/>
            <a:ext cx="2286000" cy="1917576"/>
          </a:xfrm>
        </p:spPr>
        <p:txBody>
          <a:bodyPr rtlCol="0">
            <a:normAutofit/>
          </a:bodyPr>
          <a:lstStyle/>
          <a:p>
            <a:pPr lvl="0"/>
            <a:endParaRPr lang="en-US" noProof="0"/>
          </a:p>
        </p:txBody>
      </p:sp>
      <p:sp>
        <p:nvSpPr>
          <p:cNvPr id="10" name="Slide Number Placeholder 5"/>
          <p:cNvSpPr>
            <a:spLocks noGrp="1"/>
          </p:cNvSpPr>
          <p:nvPr>
            <p:ph type="sldNum" sz="quarter" idx="2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018D2A08-2041-4F2B-9949-0FEE6D6189AE}" type="slidenum">
              <a:rPr lang="id-ID"/>
              <a:pPr>
                <a:defRPr/>
              </a:pPr>
              <a:t>‹#›</a:t>
            </a:fld>
            <a:endParaRPr lang="id-ID"/>
          </a:p>
        </p:txBody>
      </p:sp>
    </p:spTree>
    <p:extLst>
      <p:ext uri="{BB962C8B-B14F-4D97-AF65-F5344CB8AC3E}">
        <p14:creationId xmlns:p14="http://schemas.microsoft.com/office/powerpoint/2010/main" val="453267729"/>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fld id="{D1B0917C-0DFB-41C1-BA8F-644BC64BD9A5}" type="datetime1">
              <a:rPr lang="id-ID"/>
              <a:pPr>
                <a:defRPr/>
              </a:pPr>
              <a:t>20/06/2016</a:t>
            </a:fld>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a:latin typeface="Arial" panose="020B0604020202020204" pitchFamily="34" charset="0"/>
              </a:defRPr>
            </a:lvl1pPr>
          </a:lstStyle>
          <a:p>
            <a:pPr>
              <a:defRPr/>
            </a:pPr>
            <a:fld id="{CED6A2BD-F568-4754-919F-5934930C379A}" type="slidenum">
              <a:rPr lang="en-US" altLang="id-ID"/>
              <a:pPr>
                <a:defRPr/>
              </a:pPr>
              <a:t>‹#›</a:t>
            </a:fld>
            <a:endParaRPr lang="en-US" altLang="id-ID"/>
          </a:p>
        </p:txBody>
      </p:sp>
    </p:spTree>
    <p:extLst>
      <p:ext uri="{BB962C8B-B14F-4D97-AF65-F5344CB8AC3E}">
        <p14:creationId xmlns:p14="http://schemas.microsoft.com/office/powerpoint/2010/main" val="21167618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fld id="{182BD6B8-7345-4A42-BE14-0ED20A464409}" type="datetime1">
              <a:rPr lang="id-ID"/>
              <a:pPr>
                <a:defRPr/>
              </a:pPr>
              <a:t>20/06/2016</a:t>
            </a:fld>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a:latin typeface="Arial" panose="020B0604020202020204" pitchFamily="34" charset="0"/>
              </a:defRPr>
            </a:lvl1pPr>
          </a:lstStyle>
          <a:p>
            <a:pPr>
              <a:defRPr/>
            </a:pPr>
            <a:fld id="{7E35764D-C101-4C37-97F2-57C019D7BD16}" type="slidenum">
              <a:rPr lang="en-US" altLang="id-ID"/>
              <a:pPr>
                <a:defRPr/>
              </a:pPr>
              <a:t>‹#›</a:t>
            </a:fld>
            <a:endParaRPr lang="en-US" altLang="id-ID"/>
          </a:p>
        </p:txBody>
      </p:sp>
    </p:spTree>
    <p:extLst>
      <p:ext uri="{BB962C8B-B14F-4D97-AF65-F5344CB8AC3E}">
        <p14:creationId xmlns:p14="http://schemas.microsoft.com/office/powerpoint/2010/main" val="37758685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fld id="{14CE4E1A-6A09-40D1-8E0C-6888335971F9}" type="datetime1">
              <a:rPr lang="id-ID"/>
              <a:pPr>
                <a:defRPr/>
              </a:pPr>
              <a:t>20/06/2016</a:t>
            </a:fld>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a:latin typeface="Arial" panose="020B0604020202020204" pitchFamily="34" charset="0"/>
              </a:defRPr>
            </a:lvl1pPr>
          </a:lstStyle>
          <a:p>
            <a:pPr>
              <a:defRPr/>
            </a:pPr>
            <a:fld id="{42CF99A5-CECF-4C7B-9809-5E1DE6F4308B}" type="slidenum">
              <a:rPr lang="en-US" altLang="id-ID"/>
              <a:pPr>
                <a:defRPr/>
              </a:pPr>
              <a:t>‹#›</a:t>
            </a:fld>
            <a:endParaRPr lang="en-US" altLang="id-ID"/>
          </a:p>
        </p:txBody>
      </p:sp>
    </p:spTree>
    <p:extLst>
      <p:ext uri="{BB962C8B-B14F-4D97-AF65-F5344CB8AC3E}">
        <p14:creationId xmlns:p14="http://schemas.microsoft.com/office/powerpoint/2010/main" val="5886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fld id="{047C5F31-79FF-497D-9C79-8F00B9D51EA8}" type="datetime1">
              <a:rPr lang="id-ID"/>
              <a:pPr>
                <a:defRPr/>
              </a:pPr>
              <a:t>20/06/2016</a:t>
            </a:fld>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a:latin typeface="Arial" panose="020B0604020202020204" pitchFamily="34" charset="0"/>
              </a:defRPr>
            </a:lvl1pPr>
          </a:lstStyle>
          <a:p>
            <a:pPr>
              <a:defRPr/>
            </a:pPr>
            <a:fld id="{F3B4BE6F-89E3-4E20-A0C9-0FEA0F2E50E0}" type="slidenum">
              <a:rPr lang="en-US" altLang="id-ID"/>
              <a:pPr>
                <a:defRPr/>
              </a:pPr>
              <a:t>‹#›</a:t>
            </a:fld>
            <a:endParaRPr lang="en-US" altLang="id-ID"/>
          </a:p>
        </p:txBody>
      </p:sp>
    </p:spTree>
    <p:extLst>
      <p:ext uri="{BB962C8B-B14F-4D97-AF65-F5344CB8AC3E}">
        <p14:creationId xmlns:p14="http://schemas.microsoft.com/office/powerpoint/2010/main" val="37508065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fld id="{525E7438-957B-4950-9D25-5854676E7394}" type="datetime1">
              <a:rPr lang="id-ID"/>
              <a:pPr>
                <a:defRPr/>
              </a:pPr>
              <a:t>20/06/2016</a:t>
            </a:fld>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a:latin typeface="Arial" panose="020B0604020202020204" pitchFamily="34" charset="0"/>
              </a:defRPr>
            </a:lvl1pPr>
          </a:lstStyle>
          <a:p>
            <a:pPr>
              <a:defRPr/>
            </a:pPr>
            <a:fld id="{30BA9FF4-65BD-4778-9A90-B967FE35FAF0}" type="slidenum">
              <a:rPr lang="en-US" altLang="id-ID"/>
              <a:pPr>
                <a:defRPr/>
              </a:pPr>
              <a:t>‹#›</a:t>
            </a:fld>
            <a:endParaRPr lang="en-US" altLang="id-ID"/>
          </a:p>
        </p:txBody>
      </p:sp>
    </p:spTree>
    <p:extLst>
      <p:ext uri="{BB962C8B-B14F-4D97-AF65-F5344CB8AC3E}">
        <p14:creationId xmlns:p14="http://schemas.microsoft.com/office/powerpoint/2010/main" val="1795137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6116" indent="0" algn="ctr">
              <a:buNone/>
              <a:defRPr sz="2000"/>
            </a:lvl2pPr>
            <a:lvl3pPr marL="912226" indent="0" algn="ctr">
              <a:buNone/>
              <a:defRPr sz="1800"/>
            </a:lvl3pPr>
            <a:lvl4pPr marL="1368337" indent="0" algn="ctr">
              <a:buNone/>
              <a:defRPr sz="1600"/>
            </a:lvl4pPr>
            <a:lvl5pPr marL="1824456" indent="0" algn="ctr">
              <a:buNone/>
              <a:defRPr sz="1600"/>
            </a:lvl5pPr>
            <a:lvl6pPr marL="2280568" indent="0" algn="ctr">
              <a:buNone/>
              <a:defRPr sz="1600"/>
            </a:lvl6pPr>
            <a:lvl7pPr marL="2736681" indent="0" algn="ctr">
              <a:buNone/>
              <a:defRPr sz="1600"/>
            </a:lvl7pPr>
            <a:lvl8pPr marL="3192802" indent="0" algn="ctr">
              <a:buNone/>
              <a:defRPr sz="1600"/>
            </a:lvl8pPr>
            <a:lvl9pPr marL="364891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1814136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p:txBody>
          <a:bodyPr/>
          <a:lstStyle>
            <a:lvl1pPr eaLnBrk="0" hangingPunct="0">
              <a:defRPr/>
            </a:lvl1pPr>
          </a:lstStyle>
          <a:p>
            <a:pPr>
              <a:defRPr/>
            </a:pPr>
            <a:fld id="{86616BB4-EA88-4606-B7D8-D407A9EABC1B}" type="datetimeFigureOut">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smtClean="0"/>
            </a:lvl1pPr>
          </a:lstStyle>
          <a:p>
            <a:pPr>
              <a:defRPr/>
            </a:pPr>
            <a:fld id="{64940D10-1F09-4727-95AD-55B938D41708}" type="slidenum">
              <a:rPr lang="id-ID" altLang="id-ID"/>
              <a:pPr>
                <a:defRPr/>
              </a:pPr>
              <a:t>‹#›</a:t>
            </a:fld>
            <a:endParaRPr lang="id-ID" altLang="id-ID"/>
          </a:p>
        </p:txBody>
      </p:sp>
    </p:spTree>
    <p:extLst>
      <p:ext uri="{BB962C8B-B14F-4D97-AF65-F5344CB8AC3E}">
        <p14:creationId xmlns:p14="http://schemas.microsoft.com/office/powerpoint/2010/main" val="41139629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3888" y="170976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86"/>
            <a:ext cx="7886700" cy="1500187"/>
          </a:xfrm>
        </p:spPr>
        <p:txBody>
          <a:bodyPr/>
          <a:lstStyle>
            <a:lvl1pPr marL="0" indent="0">
              <a:buNone/>
              <a:defRPr sz="2400">
                <a:solidFill>
                  <a:schemeClr val="tx1"/>
                </a:solidFill>
              </a:defRPr>
            </a:lvl1pPr>
            <a:lvl2pPr marL="456116" indent="0">
              <a:buNone/>
              <a:defRPr sz="2000">
                <a:solidFill>
                  <a:schemeClr val="tx1">
                    <a:tint val="75000"/>
                  </a:schemeClr>
                </a:solidFill>
              </a:defRPr>
            </a:lvl2pPr>
            <a:lvl3pPr marL="912226" indent="0">
              <a:buNone/>
              <a:defRPr sz="1800">
                <a:solidFill>
                  <a:schemeClr val="tx1">
                    <a:tint val="75000"/>
                  </a:schemeClr>
                </a:solidFill>
              </a:defRPr>
            </a:lvl3pPr>
            <a:lvl4pPr marL="1368337" indent="0">
              <a:buNone/>
              <a:defRPr sz="1600">
                <a:solidFill>
                  <a:schemeClr val="tx1">
                    <a:tint val="75000"/>
                  </a:schemeClr>
                </a:solidFill>
              </a:defRPr>
            </a:lvl4pPr>
            <a:lvl5pPr marL="1824456" indent="0">
              <a:buNone/>
              <a:defRPr sz="1600">
                <a:solidFill>
                  <a:schemeClr val="tx1">
                    <a:tint val="75000"/>
                  </a:schemeClr>
                </a:solidFill>
              </a:defRPr>
            </a:lvl5pPr>
            <a:lvl6pPr marL="2280568" indent="0">
              <a:buNone/>
              <a:defRPr sz="1600">
                <a:solidFill>
                  <a:schemeClr val="tx1">
                    <a:tint val="75000"/>
                  </a:schemeClr>
                </a:solidFill>
              </a:defRPr>
            </a:lvl6pPr>
            <a:lvl7pPr marL="2736681" indent="0">
              <a:buNone/>
              <a:defRPr sz="1600">
                <a:solidFill>
                  <a:schemeClr val="tx1">
                    <a:tint val="75000"/>
                  </a:schemeClr>
                </a:solidFill>
              </a:defRPr>
            </a:lvl7pPr>
            <a:lvl8pPr marL="3192802" indent="0">
              <a:buNone/>
              <a:defRPr sz="1600">
                <a:solidFill>
                  <a:schemeClr val="tx1">
                    <a:tint val="75000"/>
                  </a:schemeClr>
                </a:solidFill>
              </a:defRPr>
            </a:lvl8pPr>
            <a:lvl9pPr marL="3648910" indent="0">
              <a:buNone/>
              <a:defRPr sz="16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eaLnBrk="0" hangingPunct="0">
              <a:defRPr/>
            </a:lvl1pPr>
          </a:lstStyle>
          <a:p>
            <a:pPr>
              <a:defRPr/>
            </a:pPr>
            <a:fld id="{C8FBEE8B-D7E4-4C07-B20C-10928637E24F}" type="datetimeFigureOut">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smtClean="0"/>
            </a:lvl1pPr>
          </a:lstStyle>
          <a:p>
            <a:pPr>
              <a:defRPr/>
            </a:pPr>
            <a:fld id="{A6796111-FE1A-4C41-93A1-BAC22CA1CBC1}" type="slidenum">
              <a:rPr lang="id-ID" altLang="id-ID"/>
              <a:pPr>
                <a:defRPr/>
              </a:pPr>
              <a:t>‹#›</a:t>
            </a:fld>
            <a:endParaRPr lang="id-ID" altLang="id-ID"/>
          </a:p>
        </p:txBody>
      </p:sp>
    </p:spTree>
    <p:extLst>
      <p:ext uri="{BB962C8B-B14F-4D97-AF65-F5344CB8AC3E}">
        <p14:creationId xmlns:p14="http://schemas.microsoft.com/office/powerpoint/2010/main" val="3723430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2"/>
          <p:cNvGrpSpPr>
            <a:grpSpLocks/>
          </p:cNvGrpSpPr>
          <p:nvPr/>
        </p:nvGrpSpPr>
        <p:grpSpPr bwMode="auto">
          <a:xfrm>
            <a:off x="0" y="6118225"/>
            <a:ext cx="9144000" cy="739775"/>
            <a:chOff x="0" y="6118225"/>
            <a:chExt cx="9144000" cy="739775"/>
          </a:xfrm>
        </p:grpSpPr>
        <p:sp>
          <p:nvSpPr>
            <p:cNvPr id="3" name="Rectangle 2"/>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TextBox 3"/>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5"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7" name="Straight Connector 6"/>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8" name="Date Placeholder 4"/>
          <p:cNvSpPr>
            <a:spLocks noGrp="1"/>
          </p:cNvSpPr>
          <p:nvPr>
            <p:ph type="dt" sz="half" idx="10"/>
          </p:nvPr>
        </p:nvSpPr>
        <p:spPr/>
        <p:txBody>
          <a:bodyPr/>
          <a:lstStyle>
            <a:lvl1pPr eaLnBrk="0" hangingPunct="0">
              <a:defRPr/>
            </a:lvl1pPr>
          </a:lstStyle>
          <a:p>
            <a:pPr>
              <a:defRPr/>
            </a:pPr>
            <a:fld id="{E5AC945A-1665-4180-A617-54D69DFD5619}" type="datetimeFigureOut">
              <a:rPr lang="id-ID"/>
              <a:pPr>
                <a:defRPr/>
              </a:pPr>
              <a:t>20/06/2016</a:t>
            </a:fld>
            <a:endParaRPr lang="id-ID"/>
          </a:p>
        </p:txBody>
      </p:sp>
      <p:sp>
        <p:nvSpPr>
          <p:cNvPr id="9" name="Footer Placeholder 5"/>
          <p:cNvSpPr>
            <a:spLocks noGrp="1"/>
          </p:cNvSpPr>
          <p:nvPr>
            <p:ph type="ftr" sz="quarter" idx="11"/>
          </p:nvPr>
        </p:nvSpPr>
        <p:spPr/>
        <p:txBody>
          <a:bodyPr/>
          <a:lstStyle>
            <a:lvl1pPr eaLnBrk="0" hangingPunct="0">
              <a:defRPr/>
            </a:lvl1pPr>
          </a:lstStyle>
          <a:p>
            <a:pPr>
              <a:defRPr/>
            </a:pPr>
            <a:endParaRPr lang="id-ID"/>
          </a:p>
        </p:txBody>
      </p:sp>
      <p:sp>
        <p:nvSpPr>
          <p:cNvPr id="10" name="Slide Number Placeholder 6"/>
          <p:cNvSpPr>
            <a:spLocks noGrp="1"/>
          </p:cNvSpPr>
          <p:nvPr>
            <p:ph type="sldNum" sz="quarter" idx="12"/>
          </p:nvPr>
        </p:nvSpPr>
        <p:spPr/>
        <p:txBody>
          <a:bodyPr/>
          <a:lstStyle>
            <a:lvl1pPr eaLnBrk="0" hangingPunct="0">
              <a:defRPr smtClean="0"/>
            </a:lvl1pPr>
          </a:lstStyle>
          <a:p>
            <a:pPr>
              <a:defRPr/>
            </a:pPr>
            <a:fld id="{595473F2-BFFB-441A-8507-1725E070D9B2}" type="slidenum">
              <a:rPr lang="id-ID" altLang="id-ID"/>
              <a:pPr>
                <a:defRPr/>
              </a:pPr>
              <a:t>‹#›</a:t>
            </a:fld>
            <a:endParaRPr lang="id-ID" altLang="id-ID"/>
          </a:p>
        </p:txBody>
      </p:sp>
    </p:spTree>
    <p:extLst>
      <p:ext uri="{BB962C8B-B14F-4D97-AF65-F5344CB8AC3E}">
        <p14:creationId xmlns:p14="http://schemas.microsoft.com/office/powerpoint/2010/main" val="30884326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12"/>
          <p:cNvGrpSpPr>
            <a:grpSpLocks/>
          </p:cNvGrpSpPr>
          <p:nvPr/>
        </p:nvGrpSpPr>
        <p:grpSpPr bwMode="auto">
          <a:xfrm>
            <a:off x="0" y="6118225"/>
            <a:ext cx="9144000" cy="739775"/>
            <a:chOff x="0" y="6118225"/>
            <a:chExt cx="9144000" cy="739775"/>
          </a:xfrm>
        </p:grpSpPr>
        <p:sp>
          <p:nvSpPr>
            <p:cNvPr id="8" name="Rectangle 7"/>
            <p:cNvSpPr>
              <a:spLocks noChangeArrowheads="1"/>
            </p:cNvSpPr>
            <p:nvPr/>
          </p:nvSpPr>
          <p:spPr bwMode="auto">
            <a:xfrm>
              <a:off x="0" y="6118225"/>
              <a:ext cx="9144000" cy="739775"/>
            </a:xfrm>
            <a:prstGeom prst="rect">
              <a:avLst/>
            </a:prstGeom>
            <a:solidFill>
              <a:srgbClr val="146B05"/>
            </a:solidFill>
            <a:ln w="12700" algn="ctr">
              <a:solidFill>
                <a:srgbClr val="525252"/>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id-ID" smtClean="0">
                <a:solidFill>
                  <a:srgbClr val="FFFFFF"/>
                </a:solidFill>
                <a:latin typeface="Calibri" panose="020F0502020204030204" pitchFamily="34" charset="0"/>
              </a:endParaRPr>
            </a:p>
          </p:txBody>
        </p:sp>
        <p:sp>
          <p:nvSpPr>
            <p:cNvPr id="9" name="TextBox 8"/>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10"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12" name="Straight Connector 11"/>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7"/>
            <a:ext cx="3868340" cy="823912"/>
          </a:xfrm>
        </p:spPr>
        <p:txBody>
          <a:bodyPr anchor="b"/>
          <a:lstStyle>
            <a:lvl1pPr marL="0" indent="0">
              <a:buNone/>
              <a:defRPr sz="2400" b="1"/>
            </a:lvl1pPr>
            <a:lvl2pPr marL="456116" indent="0">
              <a:buNone/>
              <a:defRPr sz="2000" b="1"/>
            </a:lvl2pPr>
            <a:lvl3pPr marL="912226" indent="0">
              <a:buNone/>
              <a:defRPr sz="1800" b="1"/>
            </a:lvl3pPr>
            <a:lvl4pPr marL="1368337" indent="0">
              <a:buNone/>
              <a:defRPr sz="1600" b="1"/>
            </a:lvl4pPr>
            <a:lvl5pPr marL="1824456" indent="0">
              <a:buNone/>
              <a:defRPr sz="1600" b="1"/>
            </a:lvl5pPr>
            <a:lvl6pPr marL="2280568" indent="0">
              <a:buNone/>
              <a:defRPr sz="1600" b="1"/>
            </a:lvl6pPr>
            <a:lvl7pPr marL="2736681" indent="0">
              <a:buNone/>
              <a:defRPr sz="1600" b="1"/>
            </a:lvl7pPr>
            <a:lvl8pPr marL="3192802" indent="0">
              <a:buNone/>
              <a:defRPr sz="1600" b="1"/>
            </a:lvl8pPr>
            <a:lvl9pPr marL="36489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72" y="1681167"/>
            <a:ext cx="3887391" cy="823912"/>
          </a:xfrm>
        </p:spPr>
        <p:txBody>
          <a:bodyPr anchor="b"/>
          <a:lstStyle>
            <a:lvl1pPr marL="0" indent="0">
              <a:buNone/>
              <a:defRPr sz="2400" b="1"/>
            </a:lvl1pPr>
            <a:lvl2pPr marL="456116" indent="0">
              <a:buNone/>
              <a:defRPr sz="2000" b="1"/>
            </a:lvl2pPr>
            <a:lvl3pPr marL="912226" indent="0">
              <a:buNone/>
              <a:defRPr sz="1800" b="1"/>
            </a:lvl3pPr>
            <a:lvl4pPr marL="1368337" indent="0">
              <a:buNone/>
              <a:defRPr sz="1600" b="1"/>
            </a:lvl4pPr>
            <a:lvl5pPr marL="1824456" indent="0">
              <a:buNone/>
              <a:defRPr sz="1600" b="1"/>
            </a:lvl5pPr>
            <a:lvl6pPr marL="2280568" indent="0">
              <a:buNone/>
              <a:defRPr sz="1600" b="1"/>
            </a:lvl6pPr>
            <a:lvl7pPr marL="2736681" indent="0">
              <a:buNone/>
              <a:defRPr sz="1600" b="1"/>
            </a:lvl7pPr>
            <a:lvl8pPr marL="3192802" indent="0">
              <a:buNone/>
              <a:defRPr sz="1600" b="1"/>
            </a:lvl8pPr>
            <a:lvl9pPr marL="36489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7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6"/>
          <p:cNvSpPr>
            <a:spLocks noGrp="1"/>
          </p:cNvSpPr>
          <p:nvPr>
            <p:ph type="dt" sz="half" idx="10"/>
          </p:nvPr>
        </p:nvSpPr>
        <p:spPr/>
        <p:txBody>
          <a:bodyPr/>
          <a:lstStyle>
            <a:lvl1pPr eaLnBrk="0" hangingPunct="0">
              <a:defRPr/>
            </a:lvl1pPr>
          </a:lstStyle>
          <a:p>
            <a:pPr>
              <a:defRPr/>
            </a:pPr>
            <a:fld id="{60B6CD01-99DC-48D0-9118-547517D879E2}" type="datetimeFigureOut">
              <a:rPr lang="id-ID"/>
              <a:pPr>
                <a:defRPr/>
              </a:pPr>
              <a:t>20/06/2016</a:t>
            </a:fld>
            <a:endParaRPr lang="id-ID"/>
          </a:p>
        </p:txBody>
      </p:sp>
      <p:sp>
        <p:nvSpPr>
          <p:cNvPr id="14" name="Footer Placeholder 7"/>
          <p:cNvSpPr>
            <a:spLocks noGrp="1"/>
          </p:cNvSpPr>
          <p:nvPr>
            <p:ph type="ftr" sz="quarter" idx="11"/>
          </p:nvPr>
        </p:nvSpPr>
        <p:spPr/>
        <p:txBody>
          <a:bodyPr/>
          <a:lstStyle>
            <a:lvl1pPr eaLnBrk="0" hangingPunct="0">
              <a:defRPr/>
            </a:lvl1pPr>
          </a:lstStyle>
          <a:p>
            <a:pPr>
              <a:defRPr/>
            </a:pPr>
            <a:endParaRPr lang="id-ID"/>
          </a:p>
        </p:txBody>
      </p:sp>
      <p:sp>
        <p:nvSpPr>
          <p:cNvPr id="15" name="Slide Number Placeholder 8"/>
          <p:cNvSpPr>
            <a:spLocks noGrp="1"/>
          </p:cNvSpPr>
          <p:nvPr>
            <p:ph type="sldNum" sz="quarter" idx="12"/>
          </p:nvPr>
        </p:nvSpPr>
        <p:spPr/>
        <p:txBody>
          <a:bodyPr/>
          <a:lstStyle>
            <a:lvl1pPr eaLnBrk="0" hangingPunct="0">
              <a:defRPr smtClean="0"/>
            </a:lvl1pPr>
          </a:lstStyle>
          <a:p>
            <a:pPr>
              <a:defRPr/>
            </a:pPr>
            <a:fld id="{E0C8B1A2-E007-476B-AD0A-F6FC7E591ECC}" type="slidenum">
              <a:rPr lang="id-ID" altLang="id-ID"/>
              <a:pPr>
                <a:defRPr/>
              </a:pPr>
              <a:t>‹#›</a:t>
            </a:fld>
            <a:endParaRPr lang="id-ID" altLang="id-ID"/>
          </a:p>
        </p:txBody>
      </p:sp>
    </p:spTree>
    <p:extLst>
      <p:ext uri="{BB962C8B-B14F-4D97-AF65-F5344CB8AC3E}">
        <p14:creationId xmlns:p14="http://schemas.microsoft.com/office/powerpoint/2010/main" val="816505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74252"/>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6495"/>
          <a:stretch>
            <a:fillRect/>
          </a:stretch>
        </p:blipFill>
        <p:spPr bwMode="auto">
          <a:xfrm>
            <a:off x="1085850" y="188913"/>
            <a:ext cx="21177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D:\Template Powerpoint\pelopor data statistik.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64425" y="-3175"/>
            <a:ext cx="16795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12"/>
          <p:cNvSpPr>
            <a:spLocks noGrp="1"/>
          </p:cNvSpPr>
          <p:nvPr>
            <p:ph sz="quarter" idx="13"/>
          </p:nvPr>
        </p:nvSpPr>
        <p:spPr>
          <a:xfrm>
            <a:off x="468313" y="1916832"/>
            <a:ext cx="8280400" cy="4248150"/>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6B7763AF-6507-4394-91EC-B0FC356525DA}" type="slidenum">
              <a:rPr lang="id-ID"/>
              <a:pPr>
                <a:defRPr/>
              </a:pPr>
              <a:t>‹#›</a:t>
            </a:fld>
            <a:endParaRPr lang="id-ID"/>
          </a:p>
        </p:txBody>
      </p:sp>
    </p:spTree>
    <p:extLst>
      <p:ext uri="{BB962C8B-B14F-4D97-AF65-F5344CB8AC3E}">
        <p14:creationId xmlns:p14="http://schemas.microsoft.com/office/powerpoint/2010/main" val="1636440334"/>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12"/>
          <p:cNvGrpSpPr>
            <a:grpSpLocks/>
          </p:cNvGrpSpPr>
          <p:nvPr/>
        </p:nvGrpSpPr>
        <p:grpSpPr bwMode="auto">
          <a:xfrm>
            <a:off x="0" y="6118225"/>
            <a:ext cx="9144000" cy="739775"/>
            <a:chOff x="0" y="6118225"/>
            <a:chExt cx="9144000" cy="739775"/>
          </a:xfrm>
        </p:grpSpPr>
        <p:sp>
          <p:nvSpPr>
            <p:cNvPr id="4" name="Rectangle 3"/>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5" name="TextBox 4"/>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6"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8" name="Straight Connector 7"/>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dirty="0"/>
          </a:p>
        </p:txBody>
      </p:sp>
      <p:sp>
        <p:nvSpPr>
          <p:cNvPr id="9" name="Date Placeholder 2"/>
          <p:cNvSpPr>
            <a:spLocks noGrp="1"/>
          </p:cNvSpPr>
          <p:nvPr>
            <p:ph type="dt" sz="half" idx="10"/>
          </p:nvPr>
        </p:nvSpPr>
        <p:spPr/>
        <p:txBody>
          <a:bodyPr/>
          <a:lstStyle>
            <a:lvl1pPr eaLnBrk="0" hangingPunct="0">
              <a:defRPr/>
            </a:lvl1pPr>
          </a:lstStyle>
          <a:p>
            <a:pPr>
              <a:defRPr/>
            </a:pPr>
            <a:fld id="{7F6AD01D-59F8-4112-8D08-4B3979D00A6C}" type="datetimeFigureOut">
              <a:rPr lang="id-ID"/>
              <a:pPr>
                <a:defRPr/>
              </a:pPr>
              <a:t>20/06/2016</a:t>
            </a:fld>
            <a:endParaRPr lang="id-ID"/>
          </a:p>
        </p:txBody>
      </p:sp>
      <p:sp>
        <p:nvSpPr>
          <p:cNvPr id="10" name="Footer Placeholder 3"/>
          <p:cNvSpPr>
            <a:spLocks noGrp="1"/>
          </p:cNvSpPr>
          <p:nvPr>
            <p:ph type="ftr" sz="quarter" idx="11"/>
          </p:nvPr>
        </p:nvSpPr>
        <p:spPr/>
        <p:txBody>
          <a:bodyPr/>
          <a:lstStyle>
            <a:lvl1pPr eaLnBrk="0" hangingPunct="0">
              <a:defRPr/>
            </a:lvl1pPr>
          </a:lstStyle>
          <a:p>
            <a:pPr>
              <a:defRPr/>
            </a:pPr>
            <a:endParaRPr lang="id-ID"/>
          </a:p>
        </p:txBody>
      </p:sp>
      <p:sp>
        <p:nvSpPr>
          <p:cNvPr id="11" name="Slide Number Placeholder 4"/>
          <p:cNvSpPr>
            <a:spLocks noGrp="1"/>
          </p:cNvSpPr>
          <p:nvPr>
            <p:ph type="sldNum" sz="quarter" idx="12"/>
          </p:nvPr>
        </p:nvSpPr>
        <p:spPr/>
        <p:txBody>
          <a:bodyPr/>
          <a:lstStyle>
            <a:lvl1pPr eaLnBrk="0" hangingPunct="0">
              <a:defRPr smtClean="0"/>
            </a:lvl1pPr>
          </a:lstStyle>
          <a:p>
            <a:pPr>
              <a:defRPr/>
            </a:pPr>
            <a:fld id="{5A43F23C-C7B1-4622-B048-F97B7EB1BAE1}" type="slidenum">
              <a:rPr lang="id-ID" altLang="id-ID"/>
              <a:pPr>
                <a:defRPr/>
              </a:pPr>
              <a:t>‹#›</a:t>
            </a:fld>
            <a:endParaRPr lang="id-ID" altLang="id-ID"/>
          </a:p>
        </p:txBody>
      </p:sp>
    </p:spTree>
    <p:extLst>
      <p:ext uri="{BB962C8B-B14F-4D97-AF65-F5344CB8AC3E}">
        <p14:creationId xmlns:p14="http://schemas.microsoft.com/office/powerpoint/2010/main" val="37801756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2" name="Group 12"/>
          <p:cNvGrpSpPr>
            <a:grpSpLocks/>
          </p:cNvGrpSpPr>
          <p:nvPr/>
        </p:nvGrpSpPr>
        <p:grpSpPr bwMode="auto">
          <a:xfrm>
            <a:off x="0" y="6118225"/>
            <a:ext cx="9144000" cy="739775"/>
            <a:chOff x="0" y="6118225"/>
            <a:chExt cx="9144000" cy="739775"/>
          </a:xfrm>
        </p:grpSpPr>
        <p:sp>
          <p:nvSpPr>
            <p:cNvPr id="3" name="Rectangle 2"/>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TextBox 3"/>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5"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7" name="Straight Connector 6"/>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8" name="Date Placeholder 1"/>
          <p:cNvSpPr>
            <a:spLocks noGrp="1"/>
          </p:cNvSpPr>
          <p:nvPr>
            <p:ph type="dt" sz="half" idx="10"/>
          </p:nvPr>
        </p:nvSpPr>
        <p:spPr/>
        <p:txBody>
          <a:bodyPr/>
          <a:lstStyle>
            <a:lvl1pPr eaLnBrk="0" hangingPunct="0">
              <a:defRPr/>
            </a:lvl1pPr>
          </a:lstStyle>
          <a:p>
            <a:pPr>
              <a:defRPr/>
            </a:pPr>
            <a:fld id="{E18B424C-49E4-4AB7-8334-9DBC257CE6AC}" type="datetimeFigureOut">
              <a:rPr lang="id-ID"/>
              <a:pPr>
                <a:defRPr/>
              </a:pPr>
              <a:t>20/06/2016</a:t>
            </a:fld>
            <a:endParaRPr lang="id-ID"/>
          </a:p>
        </p:txBody>
      </p:sp>
      <p:sp>
        <p:nvSpPr>
          <p:cNvPr id="9" name="Footer Placeholder 2"/>
          <p:cNvSpPr>
            <a:spLocks noGrp="1"/>
          </p:cNvSpPr>
          <p:nvPr>
            <p:ph type="ftr" sz="quarter" idx="11"/>
          </p:nvPr>
        </p:nvSpPr>
        <p:spPr/>
        <p:txBody>
          <a:bodyPr/>
          <a:lstStyle>
            <a:lvl1pPr eaLnBrk="0" hangingPunct="0">
              <a:defRPr/>
            </a:lvl1pPr>
          </a:lstStyle>
          <a:p>
            <a:pPr>
              <a:defRPr/>
            </a:pPr>
            <a:endParaRPr lang="id-ID"/>
          </a:p>
        </p:txBody>
      </p:sp>
      <p:sp>
        <p:nvSpPr>
          <p:cNvPr id="10" name="Slide Number Placeholder 3"/>
          <p:cNvSpPr>
            <a:spLocks noGrp="1"/>
          </p:cNvSpPr>
          <p:nvPr>
            <p:ph type="sldNum" sz="quarter" idx="12"/>
          </p:nvPr>
        </p:nvSpPr>
        <p:spPr/>
        <p:txBody>
          <a:bodyPr/>
          <a:lstStyle>
            <a:lvl1pPr eaLnBrk="0" hangingPunct="0">
              <a:defRPr smtClean="0"/>
            </a:lvl1pPr>
          </a:lstStyle>
          <a:p>
            <a:pPr>
              <a:defRPr/>
            </a:pPr>
            <a:fld id="{D52B6F74-EAD0-4BE8-B5DA-45EB26B4176A}" type="slidenum">
              <a:rPr lang="id-ID" altLang="id-ID"/>
              <a:pPr>
                <a:defRPr/>
              </a:pPr>
              <a:t>‹#›</a:t>
            </a:fld>
            <a:endParaRPr lang="id-ID" altLang="id-ID"/>
          </a:p>
        </p:txBody>
      </p:sp>
    </p:spTree>
    <p:extLst>
      <p:ext uri="{BB962C8B-B14F-4D97-AF65-F5344CB8AC3E}">
        <p14:creationId xmlns:p14="http://schemas.microsoft.com/office/powerpoint/2010/main" val="564800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2"/>
          <p:cNvGrpSpPr>
            <a:grpSpLocks/>
          </p:cNvGrpSpPr>
          <p:nvPr/>
        </p:nvGrpSpPr>
        <p:grpSpPr bwMode="auto">
          <a:xfrm>
            <a:off x="0" y="6118225"/>
            <a:ext cx="9144000" cy="739775"/>
            <a:chOff x="0" y="6118225"/>
            <a:chExt cx="9144000" cy="739775"/>
          </a:xfrm>
        </p:grpSpPr>
        <p:sp>
          <p:nvSpPr>
            <p:cNvPr id="6" name="Rectangle 5"/>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TextBox 6"/>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8"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10" name="Straight Connector 9"/>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116" indent="0">
              <a:buNone/>
              <a:defRPr sz="1400"/>
            </a:lvl2pPr>
            <a:lvl3pPr marL="912226" indent="0">
              <a:buNone/>
              <a:defRPr sz="1200"/>
            </a:lvl3pPr>
            <a:lvl4pPr marL="1368337" indent="0">
              <a:buNone/>
              <a:defRPr sz="1000"/>
            </a:lvl4pPr>
            <a:lvl5pPr marL="1824456" indent="0">
              <a:buNone/>
              <a:defRPr sz="1000"/>
            </a:lvl5pPr>
            <a:lvl6pPr marL="2280568" indent="0">
              <a:buNone/>
              <a:defRPr sz="1000"/>
            </a:lvl6pPr>
            <a:lvl7pPr marL="2736681" indent="0">
              <a:buNone/>
              <a:defRPr sz="1000"/>
            </a:lvl7pPr>
            <a:lvl8pPr marL="3192802" indent="0">
              <a:buNone/>
              <a:defRPr sz="1000"/>
            </a:lvl8pPr>
            <a:lvl9pPr marL="3648910" indent="0">
              <a:buNone/>
              <a:defRPr sz="1000"/>
            </a:lvl9pPr>
          </a:lstStyle>
          <a:p>
            <a:pPr lvl="0"/>
            <a:r>
              <a:rPr lang="en-US" smtClean="0"/>
              <a:t>Click to edit Master text styles</a:t>
            </a:r>
          </a:p>
        </p:txBody>
      </p:sp>
      <p:sp>
        <p:nvSpPr>
          <p:cNvPr id="11" name="Date Placeholder 4"/>
          <p:cNvSpPr>
            <a:spLocks noGrp="1"/>
          </p:cNvSpPr>
          <p:nvPr>
            <p:ph type="dt" sz="half" idx="10"/>
          </p:nvPr>
        </p:nvSpPr>
        <p:spPr/>
        <p:txBody>
          <a:bodyPr/>
          <a:lstStyle>
            <a:lvl1pPr eaLnBrk="0" hangingPunct="0">
              <a:defRPr/>
            </a:lvl1pPr>
          </a:lstStyle>
          <a:p>
            <a:pPr>
              <a:defRPr/>
            </a:pPr>
            <a:fld id="{2DD553C7-9084-42A7-97B3-BED109C8F647}" type="datetimeFigureOut">
              <a:rPr lang="id-ID"/>
              <a:pPr>
                <a:defRPr/>
              </a:pPr>
              <a:t>20/06/2016</a:t>
            </a:fld>
            <a:endParaRPr lang="id-ID"/>
          </a:p>
        </p:txBody>
      </p:sp>
      <p:sp>
        <p:nvSpPr>
          <p:cNvPr id="12" name="Footer Placeholder 5"/>
          <p:cNvSpPr>
            <a:spLocks noGrp="1"/>
          </p:cNvSpPr>
          <p:nvPr>
            <p:ph type="ftr" sz="quarter" idx="11"/>
          </p:nvPr>
        </p:nvSpPr>
        <p:spPr/>
        <p:txBody>
          <a:bodyPr/>
          <a:lstStyle>
            <a:lvl1pPr eaLnBrk="0" hangingPunct="0">
              <a:defRPr/>
            </a:lvl1pPr>
          </a:lstStyle>
          <a:p>
            <a:pPr>
              <a:defRPr/>
            </a:pPr>
            <a:endParaRPr lang="id-ID"/>
          </a:p>
        </p:txBody>
      </p:sp>
      <p:sp>
        <p:nvSpPr>
          <p:cNvPr id="13" name="Slide Number Placeholder 6"/>
          <p:cNvSpPr>
            <a:spLocks noGrp="1"/>
          </p:cNvSpPr>
          <p:nvPr>
            <p:ph type="sldNum" sz="quarter" idx="12"/>
          </p:nvPr>
        </p:nvSpPr>
        <p:spPr/>
        <p:txBody>
          <a:bodyPr/>
          <a:lstStyle>
            <a:lvl1pPr eaLnBrk="0" hangingPunct="0">
              <a:defRPr smtClean="0"/>
            </a:lvl1pPr>
          </a:lstStyle>
          <a:p>
            <a:pPr>
              <a:defRPr/>
            </a:pPr>
            <a:fld id="{778789FE-44A1-4333-9401-8C27CE116DAB}" type="slidenum">
              <a:rPr lang="id-ID" altLang="id-ID"/>
              <a:pPr>
                <a:defRPr/>
              </a:pPr>
              <a:t>‹#›</a:t>
            </a:fld>
            <a:endParaRPr lang="id-ID" altLang="id-ID"/>
          </a:p>
        </p:txBody>
      </p:sp>
    </p:spTree>
    <p:extLst>
      <p:ext uri="{BB962C8B-B14F-4D97-AF65-F5344CB8AC3E}">
        <p14:creationId xmlns:p14="http://schemas.microsoft.com/office/powerpoint/2010/main" val="15634573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 name="Group 12"/>
          <p:cNvGrpSpPr>
            <a:grpSpLocks/>
          </p:cNvGrpSpPr>
          <p:nvPr/>
        </p:nvGrpSpPr>
        <p:grpSpPr bwMode="auto">
          <a:xfrm>
            <a:off x="0" y="6118225"/>
            <a:ext cx="9144000" cy="739775"/>
            <a:chOff x="0" y="6118225"/>
            <a:chExt cx="9144000" cy="739775"/>
          </a:xfrm>
        </p:grpSpPr>
        <p:sp>
          <p:nvSpPr>
            <p:cNvPr id="6" name="Rectangle 5"/>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TextBox 6"/>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8"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10" name="Straight Connector 9"/>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rtlCol="0">
            <a:normAutofit/>
          </a:bodyPr>
          <a:lstStyle>
            <a:lvl1pPr marL="0" indent="0">
              <a:buNone/>
              <a:defRPr sz="3200"/>
            </a:lvl1pPr>
            <a:lvl2pPr marL="456116" indent="0">
              <a:buNone/>
              <a:defRPr sz="2800"/>
            </a:lvl2pPr>
            <a:lvl3pPr marL="912226" indent="0">
              <a:buNone/>
              <a:defRPr sz="2400"/>
            </a:lvl3pPr>
            <a:lvl4pPr marL="1368337" indent="0">
              <a:buNone/>
              <a:defRPr sz="2000"/>
            </a:lvl4pPr>
            <a:lvl5pPr marL="1824456" indent="0">
              <a:buNone/>
              <a:defRPr sz="2000"/>
            </a:lvl5pPr>
            <a:lvl6pPr marL="2280568" indent="0">
              <a:buNone/>
              <a:defRPr sz="2000"/>
            </a:lvl6pPr>
            <a:lvl7pPr marL="2736681" indent="0">
              <a:buNone/>
              <a:defRPr sz="2000"/>
            </a:lvl7pPr>
            <a:lvl8pPr marL="3192802" indent="0">
              <a:buNone/>
              <a:defRPr sz="2000"/>
            </a:lvl8pPr>
            <a:lvl9pPr marL="364891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116" indent="0">
              <a:buNone/>
              <a:defRPr sz="1400"/>
            </a:lvl2pPr>
            <a:lvl3pPr marL="912226" indent="0">
              <a:buNone/>
              <a:defRPr sz="1200"/>
            </a:lvl3pPr>
            <a:lvl4pPr marL="1368337" indent="0">
              <a:buNone/>
              <a:defRPr sz="1000"/>
            </a:lvl4pPr>
            <a:lvl5pPr marL="1824456" indent="0">
              <a:buNone/>
              <a:defRPr sz="1000"/>
            </a:lvl5pPr>
            <a:lvl6pPr marL="2280568" indent="0">
              <a:buNone/>
              <a:defRPr sz="1000"/>
            </a:lvl6pPr>
            <a:lvl7pPr marL="2736681" indent="0">
              <a:buNone/>
              <a:defRPr sz="1000"/>
            </a:lvl7pPr>
            <a:lvl8pPr marL="3192802" indent="0">
              <a:buNone/>
              <a:defRPr sz="1000"/>
            </a:lvl8pPr>
            <a:lvl9pPr marL="3648910" indent="0">
              <a:buNone/>
              <a:defRPr sz="1000"/>
            </a:lvl9pPr>
          </a:lstStyle>
          <a:p>
            <a:pPr lvl="0"/>
            <a:r>
              <a:rPr lang="en-US" smtClean="0"/>
              <a:t>Click to edit Master text styles</a:t>
            </a:r>
          </a:p>
        </p:txBody>
      </p:sp>
      <p:sp>
        <p:nvSpPr>
          <p:cNvPr id="11" name="Date Placeholder 4"/>
          <p:cNvSpPr>
            <a:spLocks noGrp="1"/>
          </p:cNvSpPr>
          <p:nvPr>
            <p:ph type="dt" sz="half" idx="10"/>
          </p:nvPr>
        </p:nvSpPr>
        <p:spPr/>
        <p:txBody>
          <a:bodyPr/>
          <a:lstStyle>
            <a:lvl1pPr eaLnBrk="0" hangingPunct="0">
              <a:defRPr/>
            </a:lvl1pPr>
          </a:lstStyle>
          <a:p>
            <a:pPr>
              <a:defRPr/>
            </a:pPr>
            <a:fld id="{D642AFD7-F732-43C9-B2F8-55F2E8300A32}" type="datetimeFigureOut">
              <a:rPr lang="id-ID"/>
              <a:pPr>
                <a:defRPr/>
              </a:pPr>
              <a:t>20/06/2016</a:t>
            </a:fld>
            <a:endParaRPr lang="id-ID"/>
          </a:p>
        </p:txBody>
      </p:sp>
      <p:sp>
        <p:nvSpPr>
          <p:cNvPr id="12" name="Footer Placeholder 5"/>
          <p:cNvSpPr>
            <a:spLocks noGrp="1"/>
          </p:cNvSpPr>
          <p:nvPr>
            <p:ph type="ftr" sz="quarter" idx="11"/>
          </p:nvPr>
        </p:nvSpPr>
        <p:spPr/>
        <p:txBody>
          <a:bodyPr/>
          <a:lstStyle>
            <a:lvl1pPr eaLnBrk="0" hangingPunct="0">
              <a:defRPr/>
            </a:lvl1pPr>
          </a:lstStyle>
          <a:p>
            <a:pPr>
              <a:defRPr/>
            </a:pPr>
            <a:endParaRPr lang="id-ID"/>
          </a:p>
        </p:txBody>
      </p:sp>
      <p:sp>
        <p:nvSpPr>
          <p:cNvPr id="13" name="Slide Number Placeholder 6"/>
          <p:cNvSpPr>
            <a:spLocks noGrp="1"/>
          </p:cNvSpPr>
          <p:nvPr>
            <p:ph type="sldNum" sz="quarter" idx="12"/>
          </p:nvPr>
        </p:nvSpPr>
        <p:spPr/>
        <p:txBody>
          <a:bodyPr/>
          <a:lstStyle>
            <a:lvl1pPr eaLnBrk="0" hangingPunct="0">
              <a:defRPr smtClean="0"/>
            </a:lvl1pPr>
          </a:lstStyle>
          <a:p>
            <a:pPr>
              <a:defRPr/>
            </a:pPr>
            <a:fld id="{18DC8BF4-6F7F-4F49-A8F6-26500BA7A090}" type="slidenum">
              <a:rPr lang="id-ID" altLang="id-ID"/>
              <a:pPr>
                <a:defRPr/>
              </a:pPr>
              <a:t>‹#›</a:t>
            </a:fld>
            <a:endParaRPr lang="id-ID" altLang="id-ID"/>
          </a:p>
        </p:txBody>
      </p:sp>
    </p:spTree>
    <p:extLst>
      <p:ext uri="{BB962C8B-B14F-4D97-AF65-F5344CB8AC3E}">
        <p14:creationId xmlns:p14="http://schemas.microsoft.com/office/powerpoint/2010/main" val="18385957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p:txBody>
          <a:bodyPr/>
          <a:lstStyle>
            <a:lvl1pPr eaLnBrk="0" hangingPunct="0">
              <a:defRPr/>
            </a:lvl1pPr>
          </a:lstStyle>
          <a:p>
            <a:pPr>
              <a:defRPr/>
            </a:pPr>
            <a:fld id="{B7D17F8C-9CEE-4A59-96CD-73DB13A5C9DA}" type="datetimeFigureOut">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smtClean="0"/>
            </a:lvl1pPr>
          </a:lstStyle>
          <a:p>
            <a:pPr>
              <a:defRPr/>
            </a:pPr>
            <a:fld id="{83AD1CAE-0851-47C7-BBA6-C627024080CD}" type="slidenum">
              <a:rPr lang="id-ID" altLang="id-ID"/>
              <a:pPr>
                <a:defRPr/>
              </a:pPr>
              <a:t>‹#›</a:t>
            </a:fld>
            <a:endParaRPr lang="id-ID" altLang="id-ID"/>
          </a:p>
        </p:txBody>
      </p:sp>
    </p:spTree>
    <p:extLst>
      <p:ext uri="{BB962C8B-B14F-4D97-AF65-F5344CB8AC3E}">
        <p14:creationId xmlns:p14="http://schemas.microsoft.com/office/powerpoint/2010/main" val="11834935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2"/>
          <p:cNvGrpSpPr>
            <a:grpSpLocks/>
          </p:cNvGrpSpPr>
          <p:nvPr/>
        </p:nvGrpSpPr>
        <p:grpSpPr bwMode="auto">
          <a:xfrm>
            <a:off x="0" y="6118225"/>
            <a:ext cx="9144000" cy="739775"/>
            <a:chOff x="0" y="6118225"/>
            <a:chExt cx="9144000" cy="739775"/>
          </a:xfrm>
        </p:grpSpPr>
        <p:sp>
          <p:nvSpPr>
            <p:cNvPr id="5" name="Rectangle 4"/>
            <p:cNvSpPr/>
            <p:nvPr/>
          </p:nvSpPr>
          <p:spPr bwMode="auto">
            <a:xfrm>
              <a:off x="0" y="6118225"/>
              <a:ext cx="9144000" cy="739775"/>
            </a:xfrm>
            <a:prstGeom prst="rect">
              <a:avLst/>
            </a:prstGeom>
            <a:solidFill>
              <a:srgbClr val="146B05"/>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TextBox 5"/>
            <p:cNvSpPr txBox="1"/>
            <p:nvPr/>
          </p:nvSpPr>
          <p:spPr bwMode="auto">
            <a:xfrm>
              <a:off x="779463" y="6257925"/>
              <a:ext cx="3348037" cy="400050"/>
            </a:xfrm>
            <a:prstGeom prst="rect">
              <a:avLst/>
            </a:prstGeom>
            <a:noFill/>
          </p:spPr>
          <p:txBody>
            <a:bodyPr>
              <a:spAutoFit/>
            </a:bodyPr>
            <a:lstStyle/>
            <a:p>
              <a:pPr eaLnBrk="1" fontAlgn="auto" hangingPunct="1">
                <a:spcBef>
                  <a:spcPts val="0"/>
                </a:spcBef>
                <a:spcAft>
                  <a:spcPts val="0"/>
                </a:spcAft>
                <a:defRPr/>
              </a:pPr>
              <a:r>
                <a:rPr lang="id-ID" sz="2000" b="1" dirty="0">
                  <a:solidFill>
                    <a:prstClr val="white"/>
                  </a:solidFill>
                  <a:effectLst>
                    <a:outerShdw blurRad="38100" dist="38100" dir="2700000" algn="tl">
                      <a:srgbClr val="000000">
                        <a:alpha val="43137"/>
                      </a:srgbClr>
                    </a:outerShdw>
                  </a:effectLst>
                  <a:latin typeface="Arial Narrow" panose="020B0606020202030204" pitchFamily="34" charset="0"/>
                </a:rPr>
                <a:t>Kementerian Pertanian</a:t>
              </a:r>
            </a:p>
          </p:txBody>
        </p:sp>
        <p:pic>
          <p:nvPicPr>
            <p:cNvPr id="7" name="Picture 15" desc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149975"/>
              <a:ext cx="685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50013" y="6253163"/>
              <a:ext cx="2541587" cy="400050"/>
            </a:xfrm>
            <a:prstGeom prst="rect">
              <a:avLst/>
            </a:prstGeom>
            <a:noFill/>
          </p:spPr>
          <p:txBody>
            <a:bodyPr>
              <a:spAutoFit/>
            </a:bodyPr>
            <a:lstStyle/>
            <a:p>
              <a:pPr algn="r" eaLnBrk="1" fontAlgn="auto" hangingPunct="1">
                <a:spcBef>
                  <a:spcPts val="0"/>
                </a:spcBef>
                <a:spcAft>
                  <a:spcPts val="0"/>
                </a:spcAft>
                <a:defRPr/>
              </a:pPr>
              <a:r>
                <a:rPr lang="en-US" sz="2000" b="1" dirty="0">
                  <a:solidFill>
                    <a:prstClr val="white"/>
                  </a:solidFill>
                  <a:effectLst>
                    <a:outerShdw blurRad="38100" dist="38100" dir="2700000" algn="tl">
                      <a:srgbClr val="000000">
                        <a:alpha val="43137"/>
                      </a:srgbClr>
                    </a:outerShdw>
                  </a:effectLst>
                  <a:latin typeface="Arial Narrow" panose="020B0606020202030204" pitchFamily="34" charset="0"/>
                </a:rPr>
                <a:t>www.pertanian.go.id</a:t>
              </a:r>
            </a:p>
          </p:txBody>
        </p:sp>
        <p:cxnSp>
          <p:nvCxnSpPr>
            <p:cNvPr id="9" name="Straight Connector 8"/>
            <p:cNvCxnSpPr/>
            <p:nvPr/>
          </p:nvCxnSpPr>
          <p:spPr bwMode="auto">
            <a:xfrm flipV="1">
              <a:off x="0" y="6118225"/>
              <a:ext cx="9144000" cy="0"/>
            </a:xfrm>
            <a:prstGeom prst="line">
              <a:avLst/>
            </a:prstGeom>
            <a:ln w="57150">
              <a:solidFill>
                <a:srgbClr val="DAA600"/>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6543697"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72"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p:txBody>
          <a:bodyPr/>
          <a:lstStyle>
            <a:lvl1pPr eaLnBrk="0" hangingPunct="0">
              <a:defRPr/>
            </a:lvl1pPr>
          </a:lstStyle>
          <a:p>
            <a:pPr>
              <a:defRPr/>
            </a:pPr>
            <a:fld id="{33EBD6B2-17B5-4028-B3DC-2B42E66F2549}" type="datetimeFigureOut">
              <a:rPr lang="id-ID"/>
              <a:pPr>
                <a:defRPr/>
              </a:pPr>
              <a:t>20/06/2016</a:t>
            </a:fld>
            <a:endParaRPr lang="id-ID"/>
          </a:p>
        </p:txBody>
      </p:sp>
      <p:sp>
        <p:nvSpPr>
          <p:cNvPr id="11" name="Footer Placeholder 4"/>
          <p:cNvSpPr>
            <a:spLocks noGrp="1"/>
          </p:cNvSpPr>
          <p:nvPr>
            <p:ph type="ftr" sz="quarter" idx="11"/>
          </p:nvPr>
        </p:nvSpPr>
        <p:spPr/>
        <p:txBody>
          <a:bodyPr/>
          <a:lstStyle>
            <a:lvl1pPr eaLnBrk="0" hangingPunct="0">
              <a:defRPr/>
            </a:lvl1pPr>
          </a:lstStyle>
          <a:p>
            <a:pPr>
              <a:defRPr/>
            </a:pPr>
            <a:endParaRPr lang="id-ID"/>
          </a:p>
        </p:txBody>
      </p:sp>
      <p:sp>
        <p:nvSpPr>
          <p:cNvPr id="12" name="Slide Number Placeholder 5"/>
          <p:cNvSpPr>
            <a:spLocks noGrp="1"/>
          </p:cNvSpPr>
          <p:nvPr>
            <p:ph type="sldNum" sz="quarter" idx="12"/>
          </p:nvPr>
        </p:nvSpPr>
        <p:spPr/>
        <p:txBody>
          <a:bodyPr/>
          <a:lstStyle>
            <a:lvl1pPr eaLnBrk="0" hangingPunct="0">
              <a:defRPr smtClean="0"/>
            </a:lvl1pPr>
          </a:lstStyle>
          <a:p>
            <a:pPr>
              <a:defRPr/>
            </a:pPr>
            <a:fld id="{3DF334D7-94DA-410A-8427-667EEAE79702}" type="slidenum">
              <a:rPr lang="id-ID" altLang="id-ID"/>
              <a:pPr>
                <a:defRPr/>
              </a:pPr>
              <a:t>‹#›</a:t>
            </a:fld>
            <a:endParaRPr lang="id-ID" altLang="id-ID"/>
          </a:p>
        </p:txBody>
      </p:sp>
    </p:spTree>
    <p:extLst>
      <p:ext uri="{BB962C8B-B14F-4D97-AF65-F5344CB8AC3E}">
        <p14:creationId xmlns:p14="http://schemas.microsoft.com/office/powerpoint/2010/main" val="42939157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52600" y="31750"/>
            <a:ext cx="7239000" cy="1143000"/>
          </a:xfrm>
          <a:prstGeom prst="rect">
            <a:avLst/>
          </a:prstGeom>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smtClean="0"/>
            </a:lvl1pPr>
          </a:lstStyle>
          <a:p>
            <a:pPr>
              <a:defRPr/>
            </a:pPr>
            <a:fld id="{D161355F-24E7-4B51-BE19-3680D3E7F76D}" type="slidenum">
              <a:rPr lang="en-US" altLang="id-ID"/>
              <a:pPr>
                <a:defRPr/>
              </a:pPr>
              <a:t>‹#›</a:t>
            </a:fld>
            <a:endParaRPr lang="en-US" altLang="id-ID"/>
          </a:p>
        </p:txBody>
      </p:sp>
    </p:spTree>
    <p:extLst>
      <p:ext uri="{BB962C8B-B14F-4D97-AF65-F5344CB8AC3E}">
        <p14:creationId xmlns:p14="http://schemas.microsoft.com/office/powerpoint/2010/main" val="4095899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smtClean="0"/>
            </a:lvl1pPr>
          </a:lstStyle>
          <a:p>
            <a:pPr>
              <a:defRPr/>
            </a:pPr>
            <a:fld id="{63A0E419-1333-47B7-918B-ED468DE5015E}" type="slidenum">
              <a:rPr lang="en-US" altLang="id-ID"/>
              <a:pPr>
                <a:defRPr/>
              </a:pPr>
              <a:t>‹#›</a:t>
            </a:fld>
            <a:endParaRPr lang="en-US" altLang="id-ID"/>
          </a:p>
        </p:txBody>
      </p:sp>
    </p:spTree>
    <p:extLst>
      <p:ext uri="{BB962C8B-B14F-4D97-AF65-F5344CB8AC3E}">
        <p14:creationId xmlns:p14="http://schemas.microsoft.com/office/powerpoint/2010/main" val="228961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smtClean="0"/>
            </a:lvl1pPr>
          </a:lstStyle>
          <a:p>
            <a:pPr>
              <a:defRPr/>
            </a:pPr>
            <a:fld id="{E1CF66CD-663A-4D6A-9A07-6E94B256A9A7}" type="slidenum">
              <a:rPr lang="en-US" altLang="id-ID"/>
              <a:pPr>
                <a:defRPr/>
              </a:pPr>
              <a:t>‹#›</a:t>
            </a:fld>
            <a:endParaRPr lang="en-US" altLang="id-ID"/>
          </a:p>
        </p:txBody>
      </p:sp>
    </p:spTree>
    <p:extLst>
      <p:ext uri="{BB962C8B-B14F-4D97-AF65-F5344CB8AC3E}">
        <p14:creationId xmlns:p14="http://schemas.microsoft.com/office/powerpoint/2010/main" val="18631700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smtClean="0"/>
            </a:lvl1pPr>
          </a:lstStyle>
          <a:p>
            <a:pPr>
              <a:defRPr/>
            </a:pPr>
            <a:fld id="{7207D39F-75D2-4AF2-9B53-402AC850E34A}" type="slidenum">
              <a:rPr lang="en-US" altLang="id-ID"/>
              <a:pPr>
                <a:defRPr/>
              </a:pPr>
              <a:t>‹#›</a:t>
            </a:fld>
            <a:endParaRPr lang="en-US" altLang="id-ID"/>
          </a:p>
        </p:txBody>
      </p:sp>
    </p:spTree>
    <p:extLst>
      <p:ext uri="{BB962C8B-B14F-4D97-AF65-F5344CB8AC3E}">
        <p14:creationId xmlns:p14="http://schemas.microsoft.com/office/powerpoint/2010/main" val="1824604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74252"/>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Template Powerpoint\pelopor data statistik.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64425" y="3175"/>
            <a:ext cx="16795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12"/>
          <p:cNvSpPr>
            <a:spLocks noGrp="1"/>
          </p:cNvSpPr>
          <p:nvPr>
            <p:ph sz="quarter" idx="13"/>
          </p:nvPr>
        </p:nvSpPr>
        <p:spPr>
          <a:xfrm>
            <a:off x="468313" y="1916832"/>
            <a:ext cx="8280400" cy="4248150"/>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3"/>
          <p:cNvSpPr>
            <a:spLocks noGrp="1"/>
          </p:cNvSpPr>
          <p:nvPr>
            <p:ph type="title"/>
          </p:nvPr>
        </p:nvSpPr>
        <p:spPr>
          <a:xfrm>
            <a:off x="467546" y="1052736"/>
            <a:ext cx="8280920" cy="566738"/>
          </a:xfrm>
          <a:prstGeom prst="rect">
            <a:avLst/>
          </a:prstGeom>
        </p:spPr>
        <p:txBody>
          <a:bodyPr/>
          <a:lstStyle>
            <a:lvl1pPr algn="ctr">
              <a:defRPr sz="3323" b="1">
                <a:solidFill>
                  <a:schemeClr val="tx1"/>
                </a:solidFill>
              </a:defRPr>
            </a:lvl1pPr>
          </a:lstStyle>
          <a:p>
            <a:r>
              <a:rPr lang="en-US" dirty="0" smtClean="0"/>
              <a:t>Click to edit Master title style</a:t>
            </a:r>
            <a:endParaRPr lang="en-US" dirty="0"/>
          </a:p>
        </p:txBody>
      </p:sp>
      <p:sp>
        <p:nvSpPr>
          <p:cNvPr id="7"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1D3AD86A-88D2-415A-996E-7EE567DB2914}" type="slidenum">
              <a:rPr lang="id-ID"/>
              <a:pPr>
                <a:defRPr/>
              </a:pPr>
              <a:t>‹#›</a:t>
            </a:fld>
            <a:endParaRPr lang="id-ID"/>
          </a:p>
        </p:txBody>
      </p:sp>
    </p:spTree>
    <p:extLst>
      <p:ext uri="{BB962C8B-B14F-4D97-AF65-F5344CB8AC3E}">
        <p14:creationId xmlns:p14="http://schemas.microsoft.com/office/powerpoint/2010/main" val="518011718"/>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smtClean="0"/>
            </a:lvl1pPr>
          </a:lstStyle>
          <a:p>
            <a:pPr>
              <a:defRPr/>
            </a:pPr>
            <a:fld id="{03C55669-6C5A-4A9B-AC3E-232985926BF9}" type="slidenum">
              <a:rPr lang="en-US" altLang="id-ID"/>
              <a:pPr>
                <a:defRPr/>
              </a:pPr>
              <a:t>‹#›</a:t>
            </a:fld>
            <a:endParaRPr lang="en-US" altLang="id-ID"/>
          </a:p>
        </p:txBody>
      </p:sp>
    </p:spTree>
    <p:extLst>
      <p:ext uri="{BB962C8B-B14F-4D97-AF65-F5344CB8AC3E}">
        <p14:creationId xmlns:p14="http://schemas.microsoft.com/office/powerpoint/2010/main" val="6200339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Rectangle 2"/>
          <p:cNvSpPr/>
          <p:nvPr userDrawn="1"/>
        </p:nvSpPr>
        <p:spPr bwMode="auto">
          <a:xfrm>
            <a:off x="168275" y="3175"/>
            <a:ext cx="1412875" cy="6858000"/>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pic>
        <p:nvPicPr>
          <p:cNvPr id="4" name="Picture 7" descr="C:\Users\wiwit\Pictures\slide 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811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userDrawn="1">
            <p:ph type="dt" sz="half" idx="10"/>
          </p:nvPr>
        </p:nvSpPr>
        <p:spPr/>
        <p:txBody>
          <a:bodyPr/>
          <a:lstStyle>
            <a:lvl1pPr>
              <a:defRPr/>
            </a:lvl1pPr>
          </a:lstStyle>
          <a:p>
            <a:pPr>
              <a:defRPr/>
            </a:pPr>
            <a:endParaRPr lang="en-US"/>
          </a:p>
        </p:txBody>
      </p:sp>
      <p:sp>
        <p:nvSpPr>
          <p:cNvPr id="6" name="Rectangle 5"/>
          <p:cNvSpPr>
            <a:spLocks noGrp="1" noChangeArrowheads="1"/>
          </p:cNvSpPr>
          <p:nvPr userDrawn="1">
            <p:ph type="ftr" sz="quarter" idx="11"/>
          </p:nvPr>
        </p:nvSpPr>
        <p:spPr/>
        <p:txBody>
          <a:bodyPr/>
          <a:lstStyle>
            <a:lvl1pPr>
              <a:defRPr/>
            </a:lvl1pPr>
          </a:lstStyle>
          <a:p>
            <a:pPr>
              <a:defRPr/>
            </a:pPr>
            <a:endParaRPr lang="en-US"/>
          </a:p>
        </p:txBody>
      </p:sp>
      <p:sp>
        <p:nvSpPr>
          <p:cNvPr id="7" name="Rectangle 6"/>
          <p:cNvSpPr>
            <a:spLocks noGrp="1" noChangeArrowheads="1"/>
          </p:cNvSpPr>
          <p:nvPr userDrawn="1">
            <p:ph type="sldNum" sz="quarter" idx="12"/>
          </p:nvPr>
        </p:nvSpPr>
        <p:spPr/>
        <p:txBody>
          <a:bodyPr/>
          <a:lstStyle>
            <a:lvl1pPr>
              <a:defRPr smtClean="0"/>
            </a:lvl1pPr>
          </a:lstStyle>
          <a:p>
            <a:pPr>
              <a:defRPr/>
            </a:pPr>
            <a:fld id="{14C8BF13-7DE4-4713-AEEF-55EBBF381348}" type="slidenum">
              <a:rPr lang="en-US" altLang="id-ID"/>
              <a:pPr>
                <a:defRPr/>
              </a:pPr>
              <a:t>‹#›</a:t>
            </a:fld>
            <a:endParaRPr lang="en-US" altLang="id-ID"/>
          </a:p>
        </p:txBody>
      </p:sp>
    </p:spTree>
    <p:extLst>
      <p:ext uri="{BB962C8B-B14F-4D97-AF65-F5344CB8AC3E}">
        <p14:creationId xmlns:p14="http://schemas.microsoft.com/office/powerpoint/2010/main" val="266815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6"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74252"/>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12"/>
          <p:cNvSpPr>
            <a:spLocks noGrp="1"/>
          </p:cNvSpPr>
          <p:nvPr>
            <p:ph sz="quarter" idx="13"/>
          </p:nvPr>
        </p:nvSpPr>
        <p:spPr>
          <a:xfrm>
            <a:off x="468313" y="1052736"/>
            <a:ext cx="8280400" cy="5112246"/>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3"/>
          <p:cNvSpPr>
            <a:spLocks noGrp="1"/>
          </p:cNvSpPr>
          <p:nvPr>
            <p:ph type="title"/>
          </p:nvPr>
        </p:nvSpPr>
        <p:spPr>
          <a:xfrm>
            <a:off x="1115616" y="127257"/>
            <a:ext cx="7920880" cy="566738"/>
          </a:xfrm>
          <a:prstGeom prst="rect">
            <a:avLst/>
          </a:prstGeom>
        </p:spPr>
        <p:txBody>
          <a:bodyPr/>
          <a:lstStyle>
            <a:lvl1pPr algn="l">
              <a:defRPr sz="3323" b="1">
                <a:solidFill>
                  <a:schemeClr val="bg1"/>
                </a:solidFill>
              </a:defRPr>
            </a:lvl1pPr>
          </a:lstStyle>
          <a:p>
            <a:r>
              <a:rPr lang="en-US" dirty="0" smtClean="0"/>
              <a:t>Click to edit Master title style</a:t>
            </a:r>
            <a:endParaRPr lang="en-US" dirty="0"/>
          </a:p>
        </p:txBody>
      </p:sp>
      <p:sp>
        <p:nvSpPr>
          <p:cNvPr id="8"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62E908CC-1904-4366-A924-69F1542E63DD}" type="slidenum">
              <a:rPr lang="id-ID"/>
              <a:pPr>
                <a:defRPr/>
              </a:pPr>
              <a:t>‹#›</a:t>
            </a:fld>
            <a:endParaRPr lang="id-ID"/>
          </a:p>
        </p:txBody>
      </p:sp>
    </p:spTree>
    <p:extLst>
      <p:ext uri="{BB962C8B-B14F-4D97-AF65-F5344CB8AC3E}">
        <p14:creationId xmlns:p14="http://schemas.microsoft.com/office/powerpoint/2010/main" val="57531277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emplate Powerpoint\logo bp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74252"/>
          <a:stretch>
            <a:fillRect/>
          </a:stretch>
        </p:blipFill>
        <p:spPr bwMode="auto">
          <a:xfrm>
            <a:off x="241300" y="165100"/>
            <a:ext cx="7413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12"/>
          <p:cNvSpPr>
            <a:spLocks noGrp="1"/>
          </p:cNvSpPr>
          <p:nvPr>
            <p:ph sz="quarter" idx="13"/>
          </p:nvPr>
        </p:nvSpPr>
        <p:spPr>
          <a:xfrm>
            <a:off x="468313" y="1916832"/>
            <a:ext cx="8280400" cy="4248150"/>
          </a:xfrm>
          <a:prstGeom prst="rect">
            <a:avLst/>
          </a:prstGeom>
        </p:spPr>
        <p:txBody>
          <a:bodyPr/>
          <a:lstStyle>
            <a:lvl1pPr>
              <a:defRPr sz="2585"/>
            </a:lvl1pPr>
            <a:lvl2pPr>
              <a:defRPr sz="2215"/>
            </a:lvl2pPr>
            <a:lvl3pPr>
              <a:defRPr sz="1846"/>
            </a:lvl3pPr>
            <a:lvl4pPr>
              <a:defRPr sz="1662"/>
            </a:lvl4pPr>
            <a:lvl5pPr>
              <a:defRPr sz="166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3"/>
          <p:cNvSpPr>
            <a:spLocks noGrp="1"/>
          </p:cNvSpPr>
          <p:nvPr>
            <p:ph type="title"/>
          </p:nvPr>
        </p:nvSpPr>
        <p:spPr>
          <a:xfrm>
            <a:off x="467546" y="1052736"/>
            <a:ext cx="8280920" cy="566738"/>
          </a:xfrm>
          <a:prstGeom prst="rect">
            <a:avLst/>
          </a:prstGeom>
        </p:spPr>
        <p:txBody>
          <a:bodyPr/>
          <a:lstStyle>
            <a:lvl1pPr algn="ctr">
              <a:defRPr sz="3323">
                <a:solidFill>
                  <a:schemeClr val="tx1"/>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4"/>
          </p:nvPr>
        </p:nvSpPr>
        <p:spPr>
          <a:xfrm>
            <a:off x="7046913" y="6570663"/>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100" b="1">
                <a:solidFill>
                  <a:srgbClr val="000000"/>
                </a:solidFill>
              </a:defRPr>
            </a:lvl1pPr>
          </a:lstStyle>
          <a:p>
            <a:pPr>
              <a:defRPr/>
            </a:pPr>
            <a:fld id="{452DCF17-F0C3-433E-8DE6-AE331E956F92}" type="slidenum">
              <a:rPr lang="id-ID"/>
              <a:pPr>
                <a:defRPr/>
              </a:pPr>
              <a:t>‹#›</a:t>
            </a:fld>
            <a:endParaRPr lang="id-ID"/>
          </a:p>
        </p:txBody>
      </p:sp>
    </p:spTree>
    <p:extLst>
      <p:ext uri="{BB962C8B-B14F-4D97-AF65-F5344CB8AC3E}">
        <p14:creationId xmlns:p14="http://schemas.microsoft.com/office/powerpoint/2010/main" val="284594036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108">
                <a:solidFill>
                  <a:prstClr val="black">
                    <a:tint val="75000"/>
                  </a:prstClr>
                </a:solidFill>
                <a:latin typeface="+mn-lt"/>
                <a:cs typeface="+mn-cs"/>
              </a:defRPr>
            </a:lvl1pPr>
          </a:lstStyle>
          <a:p>
            <a:pPr>
              <a:defRPr/>
            </a:pPr>
            <a:endParaRPr lang="en-US"/>
          </a:p>
        </p:txBody>
      </p:sp>
      <p:sp>
        <p:nvSpPr>
          <p:cNvPr id="13"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108">
                <a:solidFill>
                  <a:prstClr val="black">
                    <a:tint val="75000"/>
                  </a:prstClr>
                </a:solidFill>
                <a:latin typeface="+mn-lt"/>
                <a:cs typeface="+mn-cs"/>
              </a:defRPr>
            </a:lvl1pPr>
          </a:lstStyle>
          <a:p>
            <a:pPr>
              <a:defRPr/>
            </a:pPr>
            <a:endParaRPr lang="en-US"/>
          </a:p>
        </p:txBody>
      </p:sp>
      <p:sp>
        <p:nvSpPr>
          <p:cNvPr id="1029"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Lst>
  <p:transition spd="slow"/>
  <p:timing>
    <p:tnLst>
      <p:par>
        <p:cTn id="1" dur="indefinite" restart="never" nodeType="tmRoot"/>
      </p:par>
    </p:tnLst>
  </p:timing>
  <p:hf hdr="0" ftr="0" dt="0"/>
  <p:txStyles>
    <p:titleStyle>
      <a:lvl1pPr algn="ctr" defTabSz="842963" rtl="0" eaLnBrk="0" fontAlgn="base" hangingPunct="0">
        <a:spcBef>
          <a:spcPct val="0"/>
        </a:spcBef>
        <a:spcAft>
          <a:spcPct val="0"/>
        </a:spcAft>
        <a:defRPr sz="4400" kern="1200">
          <a:solidFill>
            <a:schemeClr val="tx1"/>
          </a:solidFill>
          <a:latin typeface="+mj-lt"/>
          <a:ea typeface="+mj-ea"/>
          <a:cs typeface="+mj-cs"/>
        </a:defRPr>
      </a:lvl1pPr>
      <a:lvl2pPr algn="ctr" defTabSz="842963" rtl="0" eaLnBrk="0" fontAlgn="base" hangingPunct="0">
        <a:spcBef>
          <a:spcPct val="0"/>
        </a:spcBef>
        <a:spcAft>
          <a:spcPct val="0"/>
        </a:spcAft>
        <a:defRPr sz="4400">
          <a:solidFill>
            <a:schemeClr val="tx1"/>
          </a:solidFill>
          <a:latin typeface="Calibri" panose="020F0502020204030204" pitchFamily="34" charset="0"/>
        </a:defRPr>
      </a:lvl2pPr>
      <a:lvl3pPr algn="ctr" defTabSz="842963" rtl="0" eaLnBrk="0" fontAlgn="base" hangingPunct="0">
        <a:spcBef>
          <a:spcPct val="0"/>
        </a:spcBef>
        <a:spcAft>
          <a:spcPct val="0"/>
        </a:spcAft>
        <a:defRPr sz="4400">
          <a:solidFill>
            <a:schemeClr val="tx1"/>
          </a:solidFill>
          <a:latin typeface="Calibri" panose="020F0502020204030204" pitchFamily="34" charset="0"/>
        </a:defRPr>
      </a:lvl3pPr>
      <a:lvl4pPr algn="ctr" defTabSz="842963" rtl="0" eaLnBrk="0" fontAlgn="base" hangingPunct="0">
        <a:spcBef>
          <a:spcPct val="0"/>
        </a:spcBef>
        <a:spcAft>
          <a:spcPct val="0"/>
        </a:spcAft>
        <a:defRPr sz="4400">
          <a:solidFill>
            <a:schemeClr val="tx1"/>
          </a:solidFill>
          <a:latin typeface="Calibri" panose="020F0502020204030204" pitchFamily="34" charset="0"/>
        </a:defRPr>
      </a:lvl4pPr>
      <a:lvl5pPr algn="ctr" defTabSz="842963"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842963" rtl="0" fontAlgn="base">
        <a:spcBef>
          <a:spcPct val="0"/>
        </a:spcBef>
        <a:spcAft>
          <a:spcPct val="0"/>
        </a:spcAft>
        <a:defRPr sz="4400">
          <a:solidFill>
            <a:schemeClr val="tx1"/>
          </a:solidFill>
          <a:latin typeface="Calibri" panose="020F0502020204030204" pitchFamily="34" charset="0"/>
        </a:defRPr>
      </a:lvl6pPr>
      <a:lvl7pPr marL="914400" algn="ctr" defTabSz="842963" rtl="0" fontAlgn="base">
        <a:spcBef>
          <a:spcPct val="0"/>
        </a:spcBef>
        <a:spcAft>
          <a:spcPct val="0"/>
        </a:spcAft>
        <a:defRPr sz="4400">
          <a:solidFill>
            <a:schemeClr val="tx1"/>
          </a:solidFill>
          <a:latin typeface="Calibri" panose="020F0502020204030204" pitchFamily="34" charset="0"/>
        </a:defRPr>
      </a:lvl7pPr>
      <a:lvl8pPr marL="1371600" algn="ctr" defTabSz="842963" rtl="0" fontAlgn="base">
        <a:spcBef>
          <a:spcPct val="0"/>
        </a:spcBef>
        <a:spcAft>
          <a:spcPct val="0"/>
        </a:spcAft>
        <a:defRPr sz="4400">
          <a:solidFill>
            <a:schemeClr val="tx1"/>
          </a:solidFill>
          <a:latin typeface="Calibri" panose="020F0502020204030204" pitchFamily="34" charset="0"/>
        </a:defRPr>
      </a:lvl8pPr>
      <a:lvl9pPr marL="1828800" algn="ctr" defTabSz="842963" rtl="0" fontAlgn="base">
        <a:spcBef>
          <a:spcPct val="0"/>
        </a:spcBef>
        <a:spcAft>
          <a:spcPct val="0"/>
        </a:spcAft>
        <a:defRPr sz="4400">
          <a:solidFill>
            <a:schemeClr val="tx1"/>
          </a:solidFill>
          <a:latin typeface="Calibri" panose="020F0502020204030204" pitchFamily="34" charset="0"/>
        </a:defRPr>
      </a:lvl9pPr>
    </p:titleStyle>
    <p:bodyStyle>
      <a:lvl1pPr marL="315913" indent="-315913" algn="l" defTabSz="842963" rtl="0" eaLnBrk="0" fontAlgn="base" hangingPunct="0">
        <a:spcBef>
          <a:spcPct val="20000"/>
        </a:spcBef>
        <a:spcAft>
          <a:spcPct val="0"/>
        </a:spcAft>
        <a:buFont typeface="Arial" charset="0"/>
        <a:buChar char="•"/>
        <a:defRPr sz="2900" kern="1200">
          <a:solidFill>
            <a:schemeClr val="tx1"/>
          </a:solidFill>
          <a:latin typeface="+mn-lt"/>
          <a:ea typeface="+mn-ea"/>
          <a:cs typeface="+mn-cs"/>
        </a:defRPr>
      </a:lvl1pPr>
      <a:lvl2pPr marL="685800" indent="-263525" algn="l" defTabSz="842963"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54100" indent="-209550" algn="l" defTabSz="842963" rtl="0" eaLnBrk="0" fontAlgn="base" hangingPunct="0">
        <a:spcBef>
          <a:spcPct val="20000"/>
        </a:spcBef>
        <a:spcAft>
          <a:spcPct val="0"/>
        </a:spcAft>
        <a:buFont typeface="Arial" charset="0"/>
        <a:buChar char="•"/>
        <a:defRPr sz="2200" kern="1200">
          <a:solidFill>
            <a:schemeClr val="tx1"/>
          </a:solidFill>
          <a:latin typeface="+mn-lt"/>
          <a:ea typeface="+mn-ea"/>
          <a:cs typeface="+mn-cs"/>
        </a:defRPr>
      </a:lvl3pPr>
      <a:lvl4pPr marL="1476375" indent="-209550" algn="l" defTabSz="842963"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1898650" indent="-209550" algn="l" defTabSz="842963"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id-ID"/>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108">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ndParaRPr>
          </a:p>
        </p:txBody>
      </p:sp>
      <p:sp>
        <p:nvSpPr>
          <p:cNvPr id="13"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ndParaRPr>
          </a:p>
        </p:txBody>
      </p:sp>
      <p:sp>
        <p:nvSpPr>
          <p:cNvPr id="1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val="1976801628"/>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5021" r:id="rId19"/>
  </p:sldLayoutIdLst>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hf hdr="0" ftr="0" dt="0"/>
  <p:txStyles>
    <p:titleStyle>
      <a:lvl1pPr algn="ctr" defTabSz="844083" rtl="0" eaLnBrk="1" latinLnBrk="0" hangingPunct="1">
        <a:spcBef>
          <a:spcPct val="0"/>
        </a:spcBef>
        <a:buNone/>
        <a:defRPr sz="4431" b="0" kern="1200">
          <a:solidFill>
            <a:schemeClr val="tx1"/>
          </a:solidFill>
          <a:latin typeface="+mj-lt"/>
          <a:ea typeface="+mj-ea"/>
          <a:cs typeface="+mj-cs"/>
        </a:defRPr>
      </a:lvl1pPr>
    </p:titleStyle>
    <p:bodyStyle>
      <a:lvl1pPr marL="316531" indent="-316531" algn="l" defTabSz="84408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17" indent="-263776" algn="l" defTabSz="84408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103" indent="-211021" algn="l" defTabSz="84408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45"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86"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id-ID"/>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36" tIns="45610" rIns="91236" bIns="45610" numCol="1" anchor="ctr" anchorCtr="0" compatLnSpc="1">
            <a:prstTxWarp prst="textNoShape">
              <a:avLst/>
            </a:prstTxWarp>
          </a:bodyPr>
          <a:lstStyle/>
          <a:p>
            <a:pPr lvl="0"/>
            <a:r>
              <a:rPr lang="en-US" altLang="id-ID" smtClean="0"/>
              <a:t>Click to edit Master title style</a:t>
            </a:r>
          </a:p>
        </p:txBody>
      </p:sp>
      <p:sp>
        <p:nvSpPr>
          <p:cNvPr id="4099"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36" tIns="45610" rIns="91236" bIns="45610" numCol="1" anchor="t" anchorCtr="0" compatLnSpc="1">
            <a:prstTxWarp prst="textNoShape">
              <a:avLst/>
            </a:prstTxWarp>
          </a:bodyPr>
          <a:lstStyle/>
          <a:p>
            <a:pPr lvl="0"/>
            <a:r>
              <a:rPr lang="en-US" altLang="id-ID" smtClean="0"/>
              <a:t>Click to edit Master text styles</a:t>
            </a:r>
          </a:p>
          <a:p>
            <a:pPr lvl="1"/>
            <a:r>
              <a:rPr lang="en-US" altLang="id-ID" smtClean="0"/>
              <a:t>Second level</a:t>
            </a:r>
          </a:p>
          <a:p>
            <a:pPr lvl="2"/>
            <a:r>
              <a:rPr lang="en-US" altLang="id-ID" smtClean="0"/>
              <a:t>Third level</a:t>
            </a:r>
          </a:p>
          <a:p>
            <a:pPr lvl="3"/>
            <a:r>
              <a:rPr lang="en-US" altLang="id-ID" smtClean="0"/>
              <a:t>Fourth level</a:t>
            </a:r>
          </a:p>
          <a:p>
            <a:pPr lvl="4"/>
            <a:r>
              <a:rPr lang="en-US" altLang="id-ID" smtClean="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236" tIns="45610" rIns="91236" bIns="4561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FDC10CF0-8842-47FF-B9AB-DCB57133EA67}" type="datetime1">
              <a:rPr lang="id-ID"/>
              <a:pPr>
                <a:defRPr/>
              </a:pPr>
              <a:t>20/06/2016</a:t>
            </a:fld>
            <a:endParaRPr lang="id-ID"/>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236" tIns="45610" rIns="91236" bIns="4561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id-ID"/>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236" tIns="45610" rIns="91236" bIns="45610" numCol="1" anchor="ctr" anchorCtr="0" compatLnSpc="1">
            <a:prstTxWarp prst="textNoShape">
              <a:avLst/>
            </a:prstTxWarp>
          </a:bodyPr>
          <a:lstStyle>
            <a:lvl1pPr algn="r" eaLnBrk="1" hangingPunct="1">
              <a:defRPr sz="1200">
                <a:solidFill>
                  <a:srgbClr val="898989"/>
                </a:solidFill>
                <a:latin typeface="Calibri"/>
                <a:cs typeface="Arial" panose="020B0604020202020204" pitchFamily="34" charset="0"/>
              </a:defRPr>
            </a:lvl1pPr>
          </a:lstStyle>
          <a:p>
            <a:pPr>
              <a:defRPr/>
            </a:pPr>
            <a:fld id="{D64F03FF-2111-486B-B1B4-3670EEF62100}" type="slidenum">
              <a:rPr lang="id-ID" altLang="id-ID"/>
              <a:pPr>
                <a:defRPr/>
              </a:pPr>
              <a:t>‹#›</a:t>
            </a:fld>
            <a:endParaRPr lang="id-ID" altLang="id-ID"/>
          </a:p>
        </p:txBody>
      </p:sp>
    </p:spTree>
    <p:extLst>
      <p:ext uri="{BB962C8B-B14F-4D97-AF65-F5344CB8AC3E}">
        <p14:creationId xmlns:p14="http://schemas.microsoft.com/office/powerpoint/2010/main" val="2533832207"/>
      </p:ext>
    </p:extLst>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 id="2147485076" r:id="rId6"/>
    <p:sldLayoutId id="2147485077" r:id="rId7"/>
    <p:sldLayoutId id="2147485078" r:id="rId8"/>
    <p:sldLayoutId id="2147485079" r:id="rId9"/>
    <p:sldLayoutId id="2147485080" r:id="rId10"/>
    <p:sldLayoutId id="2147485081" r:id="rId11"/>
    <p:sldLayoutId id="2147485082" r:id="rId12"/>
    <p:sldLayoutId id="2147485083" r:id="rId13"/>
    <p:sldLayoutId id="2147485084" r:id="rId14"/>
    <p:sldLayoutId id="2147485085" r:id="rId15"/>
    <p:sldLayoutId id="2147485086" r:id="rId16"/>
    <p:sldLayoutId id="2147485087" r:id="rId17"/>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6116" algn="l" rtl="0" fontAlgn="base">
        <a:lnSpc>
          <a:spcPct val="90000"/>
        </a:lnSpc>
        <a:spcBef>
          <a:spcPct val="0"/>
        </a:spcBef>
        <a:spcAft>
          <a:spcPct val="0"/>
        </a:spcAft>
        <a:defRPr sz="4400">
          <a:solidFill>
            <a:schemeClr val="tx1"/>
          </a:solidFill>
          <a:latin typeface="Calibri Light" pitchFamily="34" charset="0"/>
        </a:defRPr>
      </a:lvl6pPr>
      <a:lvl7pPr marL="912226" algn="l" rtl="0" fontAlgn="base">
        <a:lnSpc>
          <a:spcPct val="90000"/>
        </a:lnSpc>
        <a:spcBef>
          <a:spcPct val="0"/>
        </a:spcBef>
        <a:spcAft>
          <a:spcPct val="0"/>
        </a:spcAft>
        <a:defRPr sz="4400">
          <a:solidFill>
            <a:schemeClr val="tx1"/>
          </a:solidFill>
          <a:latin typeface="Calibri Light" pitchFamily="34" charset="0"/>
        </a:defRPr>
      </a:lvl7pPr>
      <a:lvl8pPr marL="1368337" algn="l" rtl="0" fontAlgn="base">
        <a:lnSpc>
          <a:spcPct val="90000"/>
        </a:lnSpc>
        <a:spcBef>
          <a:spcPct val="0"/>
        </a:spcBef>
        <a:spcAft>
          <a:spcPct val="0"/>
        </a:spcAft>
        <a:defRPr sz="4400">
          <a:solidFill>
            <a:schemeClr val="tx1"/>
          </a:solidFill>
          <a:latin typeface="Calibri Light" pitchFamily="34" charset="0"/>
        </a:defRPr>
      </a:lvl8pPr>
      <a:lvl9pPr marL="1824456" algn="l" rtl="0" fontAlgn="base">
        <a:lnSpc>
          <a:spcPct val="90000"/>
        </a:lnSpc>
        <a:spcBef>
          <a:spcPct val="0"/>
        </a:spcBef>
        <a:spcAft>
          <a:spcPct val="0"/>
        </a:spcAft>
        <a:defRPr sz="4400">
          <a:solidFill>
            <a:schemeClr val="tx1"/>
          </a:solidFill>
          <a:latin typeface="Calibri Light" pitchFamily="34" charset="0"/>
        </a:defRPr>
      </a:lvl9pPr>
    </p:titleStyle>
    <p:bodyStyle>
      <a:lvl1pPr marL="225425" indent="-225425"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2625" indent="-225425"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38238" indent="-225425"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3850" indent="-225425"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1050" indent="-225425"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08629"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4740"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0854"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6974"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2226" rtl="0" eaLnBrk="1" latinLnBrk="0" hangingPunct="1">
        <a:defRPr sz="1800" kern="1200">
          <a:solidFill>
            <a:schemeClr val="tx1"/>
          </a:solidFill>
          <a:latin typeface="+mn-lt"/>
          <a:ea typeface="+mn-ea"/>
          <a:cs typeface="+mn-cs"/>
        </a:defRPr>
      </a:lvl1pPr>
      <a:lvl2pPr marL="456116" algn="l" defTabSz="912226" rtl="0" eaLnBrk="1" latinLnBrk="0" hangingPunct="1">
        <a:defRPr sz="1800" kern="1200">
          <a:solidFill>
            <a:schemeClr val="tx1"/>
          </a:solidFill>
          <a:latin typeface="+mn-lt"/>
          <a:ea typeface="+mn-ea"/>
          <a:cs typeface="+mn-cs"/>
        </a:defRPr>
      </a:lvl2pPr>
      <a:lvl3pPr marL="912226" algn="l" defTabSz="912226" rtl="0" eaLnBrk="1" latinLnBrk="0" hangingPunct="1">
        <a:defRPr sz="1800" kern="1200">
          <a:solidFill>
            <a:schemeClr val="tx1"/>
          </a:solidFill>
          <a:latin typeface="+mn-lt"/>
          <a:ea typeface="+mn-ea"/>
          <a:cs typeface="+mn-cs"/>
        </a:defRPr>
      </a:lvl3pPr>
      <a:lvl4pPr marL="1368337" algn="l" defTabSz="912226" rtl="0" eaLnBrk="1" latinLnBrk="0" hangingPunct="1">
        <a:defRPr sz="1800" kern="1200">
          <a:solidFill>
            <a:schemeClr val="tx1"/>
          </a:solidFill>
          <a:latin typeface="+mn-lt"/>
          <a:ea typeface="+mn-ea"/>
          <a:cs typeface="+mn-cs"/>
        </a:defRPr>
      </a:lvl4pPr>
      <a:lvl5pPr marL="1824456" algn="l" defTabSz="912226" rtl="0" eaLnBrk="1" latinLnBrk="0" hangingPunct="1">
        <a:defRPr sz="1800" kern="1200">
          <a:solidFill>
            <a:schemeClr val="tx1"/>
          </a:solidFill>
          <a:latin typeface="+mn-lt"/>
          <a:ea typeface="+mn-ea"/>
          <a:cs typeface="+mn-cs"/>
        </a:defRPr>
      </a:lvl5pPr>
      <a:lvl6pPr marL="2280568" algn="l" defTabSz="912226" rtl="0" eaLnBrk="1" latinLnBrk="0" hangingPunct="1">
        <a:defRPr sz="1800" kern="1200">
          <a:solidFill>
            <a:schemeClr val="tx1"/>
          </a:solidFill>
          <a:latin typeface="+mn-lt"/>
          <a:ea typeface="+mn-ea"/>
          <a:cs typeface="+mn-cs"/>
        </a:defRPr>
      </a:lvl6pPr>
      <a:lvl7pPr marL="2736681" algn="l" defTabSz="912226" rtl="0" eaLnBrk="1" latinLnBrk="0" hangingPunct="1">
        <a:defRPr sz="1800" kern="1200">
          <a:solidFill>
            <a:schemeClr val="tx1"/>
          </a:solidFill>
          <a:latin typeface="+mn-lt"/>
          <a:ea typeface="+mn-ea"/>
          <a:cs typeface="+mn-cs"/>
        </a:defRPr>
      </a:lvl7pPr>
      <a:lvl8pPr marL="3192802" algn="l" defTabSz="912226" rtl="0" eaLnBrk="1" latinLnBrk="0" hangingPunct="1">
        <a:defRPr sz="1800" kern="1200">
          <a:solidFill>
            <a:schemeClr val="tx1"/>
          </a:solidFill>
          <a:latin typeface="+mn-lt"/>
          <a:ea typeface="+mn-ea"/>
          <a:cs typeface="+mn-cs"/>
        </a:defRPr>
      </a:lvl8pPr>
      <a:lvl9pPr marL="3648910" algn="l" defTabSz="91222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36" tIns="45610" rIns="91236" bIns="45610" numCol="1" anchor="ctr" anchorCtr="0" compatLnSpc="1">
            <a:prstTxWarp prst="textNoShape">
              <a:avLst/>
            </a:prstTxWarp>
          </a:bodyPr>
          <a:lstStyle/>
          <a:p>
            <a:pPr lvl="0"/>
            <a:r>
              <a:rPr lang="en-US" altLang="id-ID" smtClean="0"/>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36" tIns="45610" rIns="91236" bIns="45610" numCol="1" anchor="t" anchorCtr="0" compatLnSpc="1">
            <a:prstTxWarp prst="textNoShape">
              <a:avLst/>
            </a:prstTxWarp>
          </a:bodyPr>
          <a:lstStyle/>
          <a:p>
            <a:pPr lvl="0"/>
            <a:r>
              <a:rPr lang="en-US" altLang="id-ID" smtClean="0"/>
              <a:t>Click to edit Master text styles</a:t>
            </a:r>
          </a:p>
          <a:p>
            <a:pPr lvl="1"/>
            <a:r>
              <a:rPr lang="en-US" altLang="id-ID" smtClean="0"/>
              <a:t>Second level</a:t>
            </a:r>
          </a:p>
          <a:p>
            <a:pPr lvl="2"/>
            <a:r>
              <a:rPr lang="en-US" altLang="id-ID" smtClean="0"/>
              <a:t>Third level</a:t>
            </a:r>
          </a:p>
          <a:p>
            <a:pPr lvl="3"/>
            <a:r>
              <a:rPr lang="en-US" altLang="id-ID" smtClean="0"/>
              <a:t>Fourth level</a:t>
            </a:r>
          </a:p>
          <a:p>
            <a:pPr lvl="4"/>
            <a:r>
              <a:rPr lang="en-US" altLang="id-ID" smtClean="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236" tIns="45610" rIns="91236" bIns="4561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1DAC6C79-F9E4-49FA-8BBA-1010B21A41FC}" type="datetimeFigureOut">
              <a:rPr lang="id-ID"/>
              <a:pPr>
                <a:defRPr/>
              </a:pPr>
              <a:t>20/06/2016</a:t>
            </a:fld>
            <a:endParaRPr lang="id-ID"/>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236" tIns="45610" rIns="91236" bIns="4561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id-ID"/>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236" tIns="45610" rIns="91236" bIns="4561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24BC7904-F2F3-41E1-94C3-A50CF886028A}" type="slidenum">
              <a:rPr lang="id-ID" altLang="id-ID">
                <a:cs typeface="Arial" panose="020B0604020202020204" pitchFamily="34" charset="0"/>
              </a:rPr>
              <a:pPr>
                <a:defRPr/>
              </a:pPr>
              <a:t>‹#›</a:t>
            </a:fld>
            <a:endParaRPr lang="id-ID" altLang="id-ID">
              <a:cs typeface="Arial" panose="020B0604020202020204" pitchFamily="34" charset="0"/>
            </a:endParaRPr>
          </a:p>
        </p:txBody>
      </p:sp>
    </p:spTree>
    <p:extLst>
      <p:ext uri="{BB962C8B-B14F-4D97-AF65-F5344CB8AC3E}">
        <p14:creationId xmlns:p14="http://schemas.microsoft.com/office/powerpoint/2010/main" val="3951627428"/>
      </p:ext>
    </p:extLst>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 id="2147485136" r:id="rId12"/>
    <p:sldLayoutId id="2147485137" r:id="rId13"/>
    <p:sldLayoutId id="2147485138" r:id="rId14"/>
    <p:sldLayoutId id="2147485139" r:id="rId15"/>
    <p:sldLayoutId id="2147485140" r:id="rId16"/>
    <p:sldLayoutId id="2147485141" r:id="rId17"/>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6116" algn="l" rtl="0" fontAlgn="base">
        <a:lnSpc>
          <a:spcPct val="90000"/>
        </a:lnSpc>
        <a:spcBef>
          <a:spcPct val="0"/>
        </a:spcBef>
        <a:spcAft>
          <a:spcPct val="0"/>
        </a:spcAft>
        <a:defRPr sz="4400">
          <a:solidFill>
            <a:schemeClr val="tx1"/>
          </a:solidFill>
          <a:latin typeface="Calibri Light" pitchFamily="34" charset="0"/>
        </a:defRPr>
      </a:lvl6pPr>
      <a:lvl7pPr marL="912226" algn="l" rtl="0" fontAlgn="base">
        <a:lnSpc>
          <a:spcPct val="90000"/>
        </a:lnSpc>
        <a:spcBef>
          <a:spcPct val="0"/>
        </a:spcBef>
        <a:spcAft>
          <a:spcPct val="0"/>
        </a:spcAft>
        <a:defRPr sz="4400">
          <a:solidFill>
            <a:schemeClr val="tx1"/>
          </a:solidFill>
          <a:latin typeface="Calibri Light" pitchFamily="34" charset="0"/>
        </a:defRPr>
      </a:lvl7pPr>
      <a:lvl8pPr marL="1368337" algn="l" rtl="0" fontAlgn="base">
        <a:lnSpc>
          <a:spcPct val="90000"/>
        </a:lnSpc>
        <a:spcBef>
          <a:spcPct val="0"/>
        </a:spcBef>
        <a:spcAft>
          <a:spcPct val="0"/>
        </a:spcAft>
        <a:defRPr sz="4400">
          <a:solidFill>
            <a:schemeClr val="tx1"/>
          </a:solidFill>
          <a:latin typeface="Calibri Light" pitchFamily="34" charset="0"/>
        </a:defRPr>
      </a:lvl8pPr>
      <a:lvl9pPr marL="1824456" algn="l" rtl="0" fontAlgn="base">
        <a:lnSpc>
          <a:spcPct val="90000"/>
        </a:lnSpc>
        <a:spcBef>
          <a:spcPct val="0"/>
        </a:spcBef>
        <a:spcAft>
          <a:spcPct val="0"/>
        </a:spcAft>
        <a:defRPr sz="4400">
          <a:solidFill>
            <a:schemeClr val="tx1"/>
          </a:solidFill>
          <a:latin typeface="Calibri Light" pitchFamily="34" charset="0"/>
        </a:defRPr>
      </a:lvl9pPr>
    </p:titleStyle>
    <p:bodyStyle>
      <a:lvl1pPr marL="225425" indent="-225425"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2625" indent="-225425"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38238" indent="-225425"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3850" indent="-225425"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1050" indent="-225425"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08629"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4740"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0854"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6974" indent="-228055" algn="l" defTabSz="9122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2226" rtl="0" eaLnBrk="1" latinLnBrk="0" hangingPunct="1">
        <a:defRPr sz="1800" kern="1200">
          <a:solidFill>
            <a:schemeClr val="tx1"/>
          </a:solidFill>
          <a:latin typeface="+mn-lt"/>
          <a:ea typeface="+mn-ea"/>
          <a:cs typeface="+mn-cs"/>
        </a:defRPr>
      </a:lvl1pPr>
      <a:lvl2pPr marL="456116" algn="l" defTabSz="912226" rtl="0" eaLnBrk="1" latinLnBrk="0" hangingPunct="1">
        <a:defRPr sz="1800" kern="1200">
          <a:solidFill>
            <a:schemeClr val="tx1"/>
          </a:solidFill>
          <a:latin typeface="+mn-lt"/>
          <a:ea typeface="+mn-ea"/>
          <a:cs typeface="+mn-cs"/>
        </a:defRPr>
      </a:lvl2pPr>
      <a:lvl3pPr marL="912226" algn="l" defTabSz="912226" rtl="0" eaLnBrk="1" latinLnBrk="0" hangingPunct="1">
        <a:defRPr sz="1800" kern="1200">
          <a:solidFill>
            <a:schemeClr val="tx1"/>
          </a:solidFill>
          <a:latin typeface="+mn-lt"/>
          <a:ea typeface="+mn-ea"/>
          <a:cs typeface="+mn-cs"/>
        </a:defRPr>
      </a:lvl3pPr>
      <a:lvl4pPr marL="1368337" algn="l" defTabSz="912226" rtl="0" eaLnBrk="1" latinLnBrk="0" hangingPunct="1">
        <a:defRPr sz="1800" kern="1200">
          <a:solidFill>
            <a:schemeClr val="tx1"/>
          </a:solidFill>
          <a:latin typeface="+mn-lt"/>
          <a:ea typeface="+mn-ea"/>
          <a:cs typeface="+mn-cs"/>
        </a:defRPr>
      </a:lvl4pPr>
      <a:lvl5pPr marL="1824456" algn="l" defTabSz="912226" rtl="0" eaLnBrk="1" latinLnBrk="0" hangingPunct="1">
        <a:defRPr sz="1800" kern="1200">
          <a:solidFill>
            <a:schemeClr val="tx1"/>
          </a:solidFill>
          <a:latin typeface="+mn-lt"/>
          <a:ea typeface="+mn-ea"/>
          <a:cs typeface="+mn-cs"/>
        </a:defRPr>
      </a:lvl5pPr>
      <a:lvl6pPr marL="2280568" algn="l" defTabSz="912226" rtl="0" eaLnBrk="1" latinLnBrk="0" hangingPunct="1">
        <a:defRPr sz="1800" kern="1200">
          <a:solidFill>
            <a:schemeClr val="tx1"/>
          </a:solidFill>
          <a:latin typeface="+mn-lt"/>
          <a:ea typeface="+mn-ea"/>
          <a:cs typeface="+mn-cs"/>
        </a:defRPr>
      </a:lvl6pPr>
      <a:lvl7pPr marL="2736681" algn="l" defTabSz="912226" rtl="0" eaLnBrk="1" latinLnBrk="0" hangingPunct="1">
        <a:defRPr sz="1800" kern="1200">
          <a:solidFill>
            <a:schemeClr val="tx1"/>
          </a:solidFill>
          <a:latin typeface="+mn-lt"/>
          <a:ea typeface="+mn-ea"/>
          <a:cs typeface="+mn-cs"/>
        </a:defRPr>
      </a:lvl7pPr>
      <a:lvl8pPr marL="3192802" algn="l" defTabSz="912226" rtl="0" eaLnBrk="1" latinLnBrk="0" hangingPunct="1">
        <a:defRPr sz="1800" kern="1200">
          <a:solidFill>
            <a:schemeClr val="tx1"/>
          </a:solidFill>
          <a:latin typeface="+mn-lt"/>
          <a:ea typeface="+mn-ea"/>
          <a:cs typeface="+mn-cs"/>
        </a:defRPr>
      </a:lvl8pPr>
      <a:lvl9pPr marL="3648910" algn="l" defTabSz="91222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38.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37.xml"/><Relationship Id="rId1" Type="http://schemas.openxmlformats.org/officeDocument/2006/relationships/vmlDrawing" Target="../drawings/vmlDrawing1.v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1.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package" Target="../embeddings/Microsoft_Excel_Worksheet2.xlsx"/><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Layout" Target="../diagrams/layout2.xml"/><Relationship Id="rId7" Type="http://schemas.openxmlformats.org/officeDocument/2006/relationships/image" Target="../media/image29.jpeg"/><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11" Type="http://schemas.openxmlformats.org/officeDocument/2006/relationships/image" Target="../media/image33.jpeg"/><Relationship Id="rId5" Type="http://schemas.openxmlformats.org/officeDocument/2006/relationships/diagramColors" Target="../diagrams/colors2.xml"/><Relationship Id="rId10" Type="http://schemas.openxmlformats.org/officeDocument/2006/relationships/image" Target="../media/image32.jpeg"/><Relationship Id="rId4" Type="http://schemas.openxmlformats.org/officeDocument/2006/relationships/diagramQuickStyle" Target="../diagrams/quickStyle2.xml"/><Relationship Id="rId9"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9.xml"/><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9.xml"/><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1_TASK FORCE NEW MENTAN\29 OKT 2014\foto\PICT0023 - Copy.JPG"/>
          <p:cNvPicPr>
            <a:picLocks noChangeAspect="1" noChangeArrowheads="1"/>
          </p:cNvPicPr>
          <p:nvPr/>
        </p:nvPicPr>
        <p:blipFill>
          <a:blip r:embed="rId2" cstate="print">
            <a:extLst>
              <a:ext uri="{28A0092B-C50C-407E-A947-70E740481C1C}">
                <a14:useLocalDpi xmlns:a14="http://schemas.microsoft.com/office/drawing/2010/main" val="0"/>
              </a:ext>
            </a:extLst>
          </a:blip>
          <a:srcRect t="6253"/>
          <a:stretch>
            <a:fillRect/>
          </a:stretch>
        </p:blipFill>
        <p:spPr bwMode="auto">
          <a:xfrm>
            <a:off x="-37121" y="13982"/>
            <a:ext cx="9175750"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 descr="logo_Deptan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3838" y="-100013"/>
            <a:ext cx="981075" cy="9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3"/>
          <p:cNvSpPr>
            <a:spLocks noChangeArrowheads="1"/>
          </p:cNvSpPr>
          <p:nvPr/>
        </p:nvSpPr>
        <p:spPr bwMode="auto">
          <a:xfrm>
            <a:off x="0" y="4581128"/>
            <a:ext cx="9115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36" tIns="45610" rIns="91236" bIns="45610">
            <a:spAutoFit/>
          </a:bodyPr>
          <a:lstStyle/>
          <a:p>
            <a:pPr algn="ctr" eaLnBrk="1" hangingPunct="1">
              <a:buFont typeface="Times New Roman" pitchFamily="18" charset="0"/>
              <a:buNone/>
            </a:pPr>
            <a:r>
              <a:rPr lang="en-AU" altLang="id-ID" sz="2800" dirty="0">
                <a:solidFill>
                  <a:srgbClr val="FFFFFF"/>
                </a:solidFill>
                <a:latin typeface="Britannic Bold" pitchFamily="34" charset="0"/>
              </a:rPr>
              <a:t>Jakarta</a:t>
            </a:r>
            <a:r>
              <a:rPr lang="en-US" altLang="id-ID" sz="2800" dirty="0">
                <a:solidFill>
                  <a:srgbClr val="FFFFFF"/>
                </a:solidFill>
                <a:latin typeface="Britannic Bold" pitchFamily="34" charset="0"/>
              </a:rPr>
              <a:t>,</a:t>
            </a:r>
            <a:r>
              <a:rPr lang="id-ID" altLang="id-ID" sz="2800" dirty="0">
                <a:solidFill>
                  <a:srgbClr val="FFFFFF"/>
                </a:solidFill>
                <a:latin typeface="Britannic Bold" pitchFamily="34" charset="0"/>
              </a:rPr>
              <a:t> </a:t>
            </a:r>
            <a:r>
              <a:rPr lang="id-ID" altLang="id-ID" sz="2800" dirty="0" smtClean="0">
                <a:solidFill>
                  <a:srgbClr val="FFFFFF"/>
                </a:solidFill>
                <a:latin typeface="Britannic Bold" pitchFamily="34" charset="0"/>
              </a:rPr>
              <a:t>21</a:t>
            </a:r>
            <a:r>
              <a:rPr lang="en-US" altLang="id-ID" sz="2800" dirty="0" smtClean="0">
                <a:solidFill>
                  <a:srgbClr val="FFFFFF"/>
                </a:solidFill>
                <a:latin typeface="Britannic Bold" pitchFamily="34" charset="0"/>
              </a:rPr>
              <a:t> </a:t>
            </a:r>
            <a:r>
              <a:rPr lang="en-US" altLang="id-ID" sz="2800" dirty="0" err="1" smtClean="0">
                <a:solidFill>
                  <a:srgbClr val="FFFFFF"/>
                </a:solidFill>
                <a:latin typeface="Britannic Bold" pitchFamily="34" charset="0"/>
              </a:rPr>
              <a:t>Juni</a:t>
            </a:r>
            <a:r>
              <a:rPr lang="id-ID" altLang="id-ID" sz="2800" dirty="0" smtClean="0">
                <a:solidFill>
                  <a:srgbClr val="FFFFFF"/>
                </a:solidFill>
                <a:latin typeface="Britannic Bold" pitchFamily="34" charset="0"/>
              </a:rPr>
              <a:t> 2016</a:t>
            </a:r>
            <a:endParaRPr lang="id-ID" altLang="id-ID" sz="2800" dirty="0">
              <a:solidFill>
                <a:srgbClr val="FFFFFF"/>
              </a:solidFill>
              <a:latin typeface="Britannic Bold" pitchFamily="34" charset="0"/>
            </a:endParaRPr>
          </a:p>
        </p:txBody>
      </p:sp>
      <p:grpSp>
        <p:nvGrpSpPr>
          <p:cNvPr id="2" name="Group 2"/>
          <p:cNvGrpSpPr>
            <a:grpSpLocks/>
          </p:cNvGrpSpPr>
          <p:nvPr/>
        </p:nvGrpSpPr>
        <p:grpSpPr bwMode="auto">
          <a:xfrm>
            <a:off x="0" y="5110163"/>
            <a:ext cx="9147175" cy="1000125"/>
            <a:chOff x="0" y="5110163"/>
            <a:chExt cx="9147175" cy="999635"/>
          </a:xfrm>
        </p:grpSpPr>
        <p:pic>
          <p:nvPicPr>
            <p:cNvPr id="36" name="Picture 6" descr="http://t0.gstatic.com/images?q=tbn:ANd9GcTCTw8rosop-I85_6b5myPnZ8DkASoIQKP6vxRSxT9F_LtavvHurA"/>
            <p:cNvPicPr>
              <a:picLocks noChangeAspect="1" noChangeArrowheads="1"/>
            </p:cNvPicPr>
            <p:nvPr/>
          </p:nvPicPr>
          <p:blipFill>
            <a:blip r:embed="rId4" cstate="print">
              <a:extLst/>
            </a:blip>
            <a:srcRect/>
            <a:stretch>
              <a:fillRect/>
            </a:stretch>
          </p:blipFill>
          <p:spPr bwMode="auto">
            <a:xfrm>
              <a:off x="2596733" y="5115356"/>
              <a:ext cx="1302732" cy="978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7" name="Picture 8" descr="http://www.topnews.in/files/sugarcane.jpg"/>
            <p:cNvPicPr>
              <a:picLocks noChangeAspect="1" noChangeArrowheads="1"/>
            </p:cNvPicPr>
            <p:nvPr/>
          </p:nvPicPr>
          <p:blipFill>
            <a:blip r:embed="rId5" cstate="print">
              <a:extLst/>
            </a:blip>
            <a:srcRect/>
            <a:stretch>
              <a:fillRect/>
            </a:stretch>
          </p:blipFill>
          <p:spPr bwMode="auto">
            <a:xfrm>
              <a:off x="3852234" y="5117714"/>
              <a:ext cx="1344413" cy="976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8" name="Picture 12" descr="http://www.grit.com/%7E/media/Images/GRT/Editorial/Articles/Magazine%20Articles/2012/11-01/All%20About%20Heirloom%20Onion%20Varieties/Red-Onions.jpg"/>
            <p:cNvPicPr>
              <a:picLocks noChangeAspect="1" noChangeArrowheads="1"/>
            </p:cNvPicPr>
            <p:nvPr/>
          </p:nvPicPr>
          <p:blipFill>
            <a:blip r:embed="rId6" cstate="print">
              <a:extLst/>
            </a:blip>
            <a:srcRect/>
            <a:stretch>
              <a:fillRect/>
            </a:stretch>
          </p:blipFill>
          <p:spPr bwMode="auto">
            <a:xfrm>
              <a:off x="6575447" y="5110163"/>
              <a:ext cx="1261630" cy="996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9" name="Picture 2" descr="http://www.vemulapalliglobal.com/wp-content/uploads/2014/03/Paddy-Field-2.jpg"/>
            <p:cNvPicPr>
              <a:picLocks noChangeAspect="1" noChangeArrowheads="1"/>
            </p:cNvPicPr>
            <p:nvPr/>
          </p:nvPicPr>
          <p:blipFill>
            <a:blip r:embed="rId7" cstate="print">
              <a:extLst/>
            </a:blip>
            <a:srcRect/>
            <a:stretch>
              <a:fillRect/>
            </a:stretch>
          </p:blipFill>
          <p:spPr bwMode="auto">
            <a:xfrm>
              <a:off x="0" y="5115355"/>
              <a:ext cx="1303142" cy="978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0" name="Picture 4" descr="http://english.republika.mk/wp-content/uploads/2014/11/corn-in-a-row.jpg"/>
            <p:cNvPicPr>
              <a:picLocks noChangeAspect="1" noChangeArrowheads="1"/>
            </p:cNvPicPr>
            <p:nvPr/>
          </p:nvPicPr>
          <p:blipFill rotWithShape="1">
            <a:blip r:embed="rId8" cstate="print">
              <a:extLst/>
            </a:blip>
            <a:srcRect l="12190" t="7338" r="12993"/>
            <a:stretch/>
          </p:blipFill>
          <p:spPr bwMode="auto">
            <a:xfrm>
              <a:off x="1303142" y="5115355"/>
              <a:ext cx="1293591" cy="978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 name="Picture 8" descr="F:\Komoditas\443A3961.JPG"/>
            <p:cNvPicPr>
              <a:picLocks noChangeAspect="1" noChangeArrowheads="1"/>
            </p:cNvPicPr>
            <p:nvPr/>
          </p:nvPicPr>
          <p:blipFill rotWithShape="1">
            <a:blip r:embed="rId9" cstate="print">
              <a:extLst/>
            </a:blip>
            <a:srcRect l="48189" t="16960" r="6324" b="44604"/>
            <a:stretch/>
          </p:blipFill>
          <p:spPr bwMode="auto">
            <a:xfrm>
              <a:off x="7812996" y="5110163"/>
              <a:ext cx="1334179" cy="99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2" name="Picture 58" descr="G:\LEMBURRRRR\Sapi Sulungranche\DSC00147.JPG"/>
            <p:cNvPicPr>
              <a:picLocks noChangeAspect="1" noChangeArrowheads="1"/>
            </p:cNvPicPr>
            <p:nvPr/>
          </p:nvPicPr>
          <p:blipFill>
            <a:blip r:embed="rId10" cstate="print"/>
            <a:srcRect r="7000"/>
            <a:stretch>
              <a:fillRect/>
            </a:stretch>
          </p:blipFill>
          <p:spPr bwMode="auto">
            <a:xfrm>
              <a:off x="5196647" y="5126038"/>
              <a:ext cx="1378800" cy="967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 name="Group 2"/>
          <p:cNvGrpSpPr>
            <a:grpSpLocks/>
          </p:cNvGrpSpPr>
          <p:nvPr/>
        </p:nvGrpSpPr>
        <p:grpSpPr bwMode="auto">
          <a:xfrm>
            <a:off x="9144000" y="5106988"/>
            <a:ext cx="9147175" cy="1000125"/>
            <a:chOff x="0" y="5110163"/>
            <a:chExt cx="9147175" cy="999635"/>
          </a:xfrm>
        </p:grpSpPr>
        <p:pic>
          <p:nvPicPr>
            <p:cNvPr id="44" name="Picture 6" descr="http://t0.gstatic.com/images?q=tbn:ANd9GcTCTw8rosop-I85_6b5myPnZ8DkASoIQKP6vxRSxT9F_LtavvHurA"/>
            <p:cNvPicPr>
              <a:picLocks noChangeAspect="1" noChangeArrowheads="1"/>
            </p:cNvPicPr>
            <p:nvPr/>
          </p:nvPicPr>
          <p:blipFill>
            <a:blip r:embed="rId4" cstate="print">
              <a:extLst/>
            </a:blip>
            <a:srcRect/>
            <a:stretch>
              <a:fillRect/>
            </a:stretch>
          </p:blipFill>
          <p:spPr bwMode="auto">
            <a:xfrm>
              <a:off x="2596733" y="5115356"/>
              <a:ext cx="1302732" cy="978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5" name="Picture 8" descr="http://www.topnews.in/files/sugarcane.jpg"/>
            <p:cNvPicPr>
              <a:picLocks noChangeAspect="1" noChangeArrowheads="1"/>
            </p:cNvPicPr>
            <p:nvPr/>
          </p:nvPicPr>
          <p:blipFill>
            <a:blip r:embed="rId5" cstate="print">
              <a:extLst/>
            </a:blip>
            <a:srcRect/>
            <a:stretch>
              <a:fillRect/>
            </a:stretch>
          </p:blipFill>
          <p:spPr bwMode="auto">
            <a:xfrm>
              <a:off x="3852234" y="5117714"/>
              <a:ext cx="1344413" cy="976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6" name="Picture 12" descr="http://www.grit.com/%7E/media/Images/GRT/Editorial/Articles/Magazine%20Articles/2012/11-01/All%20About%20Heirloom%20Onion%20Varieties/Red-Onions.jpg"/>
            <p:cNvPicPr>
              <a:picLocks noChangeAspect="1" noChangeArrowheads="1"/>
            </p:cNvPicPr>
            <p:nvPr/>
          </p:nvPicPr>
          <p:blipFill>
            <a:blip r:embed="rId6" cstate="print">
              <a:extLst/>
            </a:blip>
            <a:srcRect/>
            <a:stretch>
              <a:fillRect/>
            </a:stretch>
          </p:blipFill>
          <p:spPr bwMode="auto">
            <a:xfrm>
              <a:off x="6575447" y="5110163"/>
              <a:ext cx="1261630" cy="996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7" name="Picture 2" descr="http://www.vemulapalliglobal.com/wp-content/uploads/2014/03/Paddy-Field-2.jpg"/>
            <p:cNvPicPr>
              <a:picLocks noChangeAspect="1" noChangeArrowheads="1"/>
            </p:cNvPicPr>
            <p:nvPr/>
          </p:nvPicPr>
          <p:blipFill>
            <a:blip r:embed="rId7" cstate="print">
              <a:extLst/>
            </a:blip>
            <a:srcRect/>
            <a:stretch>
              <a:fillRect/>
            </a:stretch>
          </p:blipFill>
          <p:spPr bwMode="auto">
            <a:xfrm>
              <a:off x="0" y="5115355"/>
              <a:ext cx="1303142" cy="978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8" name="Picture 4" descr="http://english.republika.mk/wp-content/uploads/2014/11/corn-in-a-row.jpg"/>
            <p:cNvPicPr>
              <a:picLocks noChangeAspect="1" noChangeArrowheads="1"/>
            </p:cNvPicPr>
            <p:nvPr/>
          </p:nvPicPr>
          <p:blipFill rotWithShape="1">
            <a:blip r:embed="rId8" cstate="print">
              <a:extLst/>
            </a:blip>
            <a:srcRect l="12190" t="7338" r="12993"/>
            <a:stretch/>
          </p:blipFill>
          <p:spPr bwMode="auto">
            <a:xfrm>
              <a:off x="1303142" y="5115355"/>
              <a:ext cx="1293591" cy="978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9" name="Picture 8" descr="F:\Komoditas\443A3961.JPG"/>
            <p:cNvPicPr>
              <a:picLocks noChangeAspect="1" noChangeArrowheads="1"/>
            </p:cNvPicPr>
            <p:nvPr/>
          </p:nvPicPr>
          <p:blipFill rotWithShape="1">
            <a:blip r:embed="rId9" cstate="print">
              <a:extLst/>
            </a:blip>
            <a:srcRect l="48189" t="16960" r="6324" b="44604"/>
            <a:stretch/>
          </p:blipFill>
          <p:spPr bwMode="auto">
            <a:xfrm>
              <a:off x="7812996" y="5110163"/>
              <a:ext cx="1334179" cy="99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0" name="Picture 58" descr="G:\LEMBURRRRR\Sapi Sulungranche\DSC00147.JPG"/>
            <p:cNvPicPr>
              <a:picLocks noChangeAspect="1" noChangeArrowheads="1"/>
            </p:cNvPicPr>
            <p:nvPr/>
          </p:nvPicPr>
          <p:blipFill>
            <a:blip r:embed="rId10" cstate="print"/>
            <a:srcRect r="7000"/>
            <a:stretch>
              <a:fillRect/>
            </a:stretch>
          </p:blipFill>
          <p:spPr bwMode="auto">
            <a:xfrm>
              <a:off x="5196647" y="5126038"/>
              <a:ext cx="1378800" cy="967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 name="Group 2"/>
          <p:cNvGrpSpPr>
            <a:grpSpLocks/>
          </p:cNvGrpSpPr>
          <p:nvPr/>
        </p:nvGrpSpPr>
        <p:grpSpPr bwMode="auto">
          <a:xfrm>
            <a:off x="-9140825" y="5084763"/>
            <a:ext cx="9147175" cy="1000125"/>
            <a:chOff x="0" y="5110163"/>
            <a:chExt cx="9147175" cy="999635"/>
          </a:xfrm>
        </p:grpSpPr>
        <p:pic>
          <p:nvPicPr>
            <p:cNvPr id="52" name="Picture 6" descr="http://t0.gstatic.com/images?q=tbn:ANd9GcTCTw8rosop-I85_6b5myPnZ8DkASoIQKP6vxRSxT9F_LtavvHurA"/>
            <p:cNvPicPr>
              <a:picLocks noChangeAspect="1" noChangeArrowheads="1"/>
            </p:cNvPicPr>
            <p:nvPr/>
          </p:nvPicPr>
          <p:blipFill>
            <a:blip r:embed="rId4" cstate="print">
              <a:extLst/>
            </a:blip>
            <a:srcRect/>
            <a:stretch>
              <a:fillRect/>
            </a:stretch>
          </p:blipFill>
          <p:spPr bwMode="auto">
            <a:xfrm>
              <a:off x="2596733" y="5115356"/>
              <a:ext cx="1302732" cy="978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3" name="Picture 8" descr="http://www.topnews.in/files/sugarcane.jpg"/>
            <p:cNvPicPr>
              <a:picLocks noChangeAspect="1" noChangeArrowheads="1"/>
            </p:cNvPicPr>
            <p:nvPr/>
          </p:nvPicPr>
          <p:blipFill>
            <a:blip r:embed="rId5" cstate="print">
              <a:extLst/>
            </a:blip>
            <a:srcRect/>
            <a:stretch>
              <a:fillRect/>
            </a:stretch>
          </p:blipFill>
          <p:spPr bwMode="auto">
            <a:xfrm>
              <a:off x="3852234" y="5117714"/>
              <a:ext cx="1344413" cy="976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4" name="Picture 12" descr="http://www.grit.com/%7E/media/Images/GRT/Editorial/Articles/Magazine%20Articles/2012/11-01/All%20About%20Heirloom%20Onion%20Varieties/Red-Onions.jpg"/>
            <p:cNvPicPr>
              <a:picLocks noChangeAspect="1" noChangeArrowheads="1"/>
            </p:cNvPicPr>
            <p:nvPr/>
          </p:nvPicPr>
          <p:blipFill>
            <a:blip r:embed="rId6" cstate="print">
              <a:extLst/>
            </a:blip>
            <a:srcRect/>
            <a:stretch>
              <a:fillRect/>
            </a:stretch>
          </p:blipFill>
          <p:spPr bwMode="auto">
            <a:xfrm>
              <a:off x="6575447" y="5110163"/>
              <a:ext cx="1261630" cy="996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5" name="Picture 2" descr="http://www.vemulapalliglobal.com/wp-content/uploads/2014/03/Paddy-Field-2.jpg"/>
            <p:cNvPicPr>
              <a:picLocks noChangeAspect="1" noChangeArrowheads="1"/>
            </p:cNvPicPr>
            <p:nvPr/>
          </p:nvPicPr>
          <p:blipFill>
            <a:blip r:embed="rId7" cstate="print">
              <a:extLst/>
            </a:blip>
            <a:srcRect/>
            <a:stretch>
              <a:fillRect/>
            </a:stretch>
          </p:blipFill>
          <p:spPr bwMode="auto">
            <a:xfrm>
              <a:off x="0" y="5115355"/>
              <a:ext cx="1303142" cy="978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6" name="Picture 4" descr="http://english.republika.mk/wp-content/uploads/2014/11/corn-in-a-row.jpg"/>
            <p:cNvPicPr>
              <a:picLocks noChangeAspect="1" noChangeArrowheads="1"/>
            </p:cNvPicPr>
            <p:nvPr/>
          </p:nvPicPr>
          <p:blipFill rotWithShape="1">
            <a:blip r:embed="rId8" cstate="print">
              <a:extLst/>
            </a:blip>
            <a:srcRect l="12190" t="7338" r="12993"/>
            <a:stretch/>
          </p:blipFill>
          <p:spPr bwMode="auto">
            <a:xfrm>
              <a:off x="1303142" y="5115355"/>
              <a:ext cx="1293591" cy="978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7" name="Picture 8" descr="F:\Komoditas\443A3961.JPG"/>
            <p:cNvPicPr>
              <a:picLocks noChangeAspect="1" noChangeArrowheads="1"/>
            </p:cNvPicPr>
            <p:nvPr/>
          </p:nvPicPr>
          <p:blipFill rotWithShape="1">
            <a:blip r:embed="rId9" cstate="print">
              <a:extLst/>
            </a:blip>
            <a:srcRect l="48189" t="16960" r="6324" b="44604"/>
            <a:stretch/>
          </p:blipFill>
          <p:spPr bwMode="auto">
            <a:xfrm>
              <a:off x="7812996" y="5110163"/>
              <a:ext cx="1334179" cy="99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8" name="Picture 58" descr="G:\LEMBURRRRR\Sapi Sulungranche\DSC00147.JPG"/>
            <p:cNvPicPr>
              <a:picLocks noChangeAspect="1" noChangeArrowheads="1"/>
            </p:cNvPicPr>
            <p:nvPr/>
          </p:nvPicPr>
          <p:blipFill>
            <a:blip r:embed="rId10" cstate="print"/>
            <a:srcRect r="7000"/>
            <a:stretch>
              <a:fillRect/>
            </a:stretch>
          </p:blipFill>
          <p:spPr bwMode="auto">
            <a:xfrm>
              <a:off x="5196647" y="5126038"/>
              <a:ext cx="1378800" cy="967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1" name="TextBox 1"/>
          <p:cNvSpPr txBox="1">
            <a:spLocks noChangeArrowheads="1"/>
          </p:cNvSpPr>
          <p:nvPr/>
        </p:nvSpPr>
        <p:spPr bwMode="auto">
          <a:xfrm>
            <a:off x="-9525" y="1251917"/>
            <a:ext cx="9144000" cy="1384995"/>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fontAlgn="auto" hangingPunct="1">
              <a:spcBef>
                <a:spcPts val="0"/>
              </a:spcBef>
              <a:spcAft>
                <a:spcPts val="0"/>
              </a:spcAft>
              <a:buFont typeface="Arial" panose="020B0604020202020204" pitchFamily="34" charset="0"/>
              <a:buNone/>
              <a:defRPr/>
            </a:pPr>
            <a:r>
              <a:rPr lang="en-US" sz="2800" b="1" spc="50" dirty="0">
                <a:ln w="11430"/>
                <a:solidFill>
                  <a:schemeClr val="bg1"/>
                </a:solidFill>
                <a:effectLst>
                  <a:outerShdw blurRad="38100" dist="38100" dir="2700000" algn="tl">
                    <a:srgbClr val="000000">
                      <a:alpha val="43137"/>
                    </a:srgbClr>
                  </a:outerShdw>
                </a:effectLst>
                <a:latin typeface="Britannic Bold" panose="020B0903060703020204" pitchFamily="34" charset="0"/>
              </a:rPr>
              <a:t>R</a:t>
            </a:r>
            <a:r>
              <a:rPr lang="id-ID" sz="2800" spc="50" dirty="0">
                <a:ln w="11430"/>
                <a:solidFill>
                  <a:schemeClr val="bg1"/>
                </a:solidFill>
                <a:latin typeface="Britannic Bold" panose="020B0903060703020204" pitchFamily="34" charset="0"/>
              </a:rPr>
              <a:t>APAT KERJA</a:t>
            </a:r>
          </a:p>
          <a:p>
            <a:pPr algn="ctr" eaLnBrk="1" fontAlgn="auto" hangingPunct="1">
              <a:spcBef>
                <a:spcPts val="0"/>
              </a:spcBef>
              <a:spcAft>
                <a:spcPts val="0"/>
              </a:spcAft>
              <a:buFont typeface="Arial" panose="020B0604020202020204" pitchFamily="34" charset="0"/>
              <a:buNone/>
              <a:defRPr/>
            </a:pPr>
            <a:r>
              <a:rPr lang="id-ID" sz="2800" spc="50" dirty="0">
                <a:ln w="11430"/>
                <a:solidFill>
                  <a:schemeClr val="bg1"/>
                </a:solidFill>
                <a:latin typeface="Britannic Bold" panose="020B0903060703020204" pitchFamily="34" charset="0"/>
              </a:rPr>
              <a:t>MENTERI PERTANIAN RI </a:t>
            </a:r>
            <a:endParaRPr lang="en-US" sz="2800" spc="50" dirty="0">
              <a:ln w="11430"/>
              <a:solidFill>
                <a:schemeClr val="bg1"/>
              </a:solidFill>
              <a:latin typeface="Britannic Bold" panose="020B0903060703020204" pitchFamily="34" charset="0"/>
            </a:endParaRPr>
          </a:p>
          <a:p>
            <a:pPr algn="ctr" eaLnBrk="1" fontAlgn="auto" hangingPunct="1">
              <a:spcBef>
                <a:spcPts val="0"/>
              </a:spcBef>
              <a:spcAft>
                <a:spcPts val="0"/>
              </a:spcAft>
              <a:buFont typeface="Arial" panose="020B0604020202020204" pitchFamily="34" charset="0"/>
              <a:buNone/>
              <a:defRPr/>
            </a:pPr>
            <a:r>
              <a:rPr lang="id-ID" sz="2800" spc="50" dirty="0">
                <a:ln w="11430"/>
                <a:solidFill>
                  <a:schemeClr val="bg1"/>
                </a:solidFill>
                <a:latin typeface="Britannic Bold" panose="020B0903060703020204" pitchFamily="34" charset="0"/>
              </a:rPr>
              <a:t>DENGAN </a:t>
            </a:r>
            <a:r>
              <a:rPr lang="id-ID" sz="2800" spc="50" dirty="0" smtClean="0">
                <a:ln w="11430"/>
                <a:solidFill>
                  <a:schemeClr val="bg1"/>
                </a:solidFill>
                <a:latin typeface="Britannic Bold" panose="020B0903060703020204" pitchFamily="34" charset="0"/>
              </a:rPr>
              <a:t>KOMITE II DPD </a:t>
            </a:r>
            <a:r>
              <a:rPr lang="id-ID" sz="2800" spc="50" dirty="0">
                <a:ln w="11430"/>
                <a:solidFill>
                  <a:schemeClr val="bg1"/>
                </a:solidFill>
                <a:latin typeface="Britannic Bold" panose="020B0903060703020204" pitchFamily="34" charset="0"/>
              </a:rPr>
              <a:t>RI</a:t>
            </a:r>
            <a:endParaRPr lang="en-US" sz="2800" spc="50" dirty="0">
              <a:ln w="11430"/>
              <a:solidFill>
                <a:schemeClr val="bg1"/>
              </a:solidFill>
              <a:latin typeface="Britannic Bold" panose="020B0903060703020204" pitchFamily="34" charset="0"/>
            </a:endParaRPr>
          </a:p>
        </p:txBody>
      </p:sp>
      <p:sp>
        <p:nvSpPr>
          <p:cNvPr id="33" name="TextBox 12"/>
          <p:cNvSpPr txBox="1">
            <a:spLocks noChangeArrowheads="1"/>
          </p:cNvSpPr>
          <p:nvPr/>
        </p:nvSpPr>
        <p:spPr bwMode="auto">
          <a:xfrm>
            <a:off x="30163" y="2939682"/>
            <a:ext cx="9085262" cy="156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36" tIns="45610" rIns="91236" bIns="4561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id-ID" altLang="id-ID" sz="3200" kern="0" dirty="0" smtClean="0">
                <a:solidFill>
                  <a:sysClr val="window" lastClr="FFFFFF"/>
                </a:solidFill>
                <a:latin typeface="Britannic Bold" pitchFamily="34" charset="0"/>
              </a:rPr>
              <a:t>PELAKSANAAN UU NO. 39 TAHUN 2014 DAN </a:t>
            </a:r>
            <a:r>
              <a:rPr lang="en-US" altLang="id-ID" sz="3200" kern="0" dirty="0" smtClean="0">
                <a:solidFill>
                  <a:sysClr val="window" lastClr="FFFFFF"/>
                </a:solidFill>
                <a:latin typeface="Britannic Bold" pitchFamily="34" charset="0"/>
              </a:rPr>
              <a:t>KESIAPAN </a:t>
            </a:r>
            <a:r>
              <a:rPr lang="id-ID" altLang="id-ID" sz="3200" kern="0" dirty="0" smtClean="0">
                <a:solidFill>
                  <a:sysClr val="window" lastClr="FFFFFF"/>
                </a:solidFill>
                <a:latin typeface="Britannic Bold" pitchFamily="34" charset="0"/>
              </a:rPr>
              <a:t>PEMERINTAH</a:t>
            </a:r>
            <a:r>
              <a:rPr lang="en-US" altLang="id-ID" sz="3200" kern="0" dirty="0" smtClean="0">
                <a:solidFill>
                  <a:sysClr val="window" lastClr="FFFFFF"/>
                </a:solidFill>
                <a:latin typeface="Britannic Bold" pitchFamily="34" charset="0"/>
              </a:rPr>
              <a:t> </a:t>
            </a:r>
            <a:r>
              <a:rPr lang="en-US" altLang="id-ID" sz="3200" kern="0" dirty="0">
                <a:solidFill>
                  <a:sysClr val="window" lastClr="FFFFFF"/>
                </a:solidFill>
                <a:latin typeface="Britannic Bold" pitchFamily="34" charset="0"/>
              </a:rPr>
              <a:t>MENJELANG </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id-ID" sz="3200" kern="0" dirty="0">
                <a:solidFill>
                  <a:sysClr val="window" lastClr="FFFFFF"/>
                </a:solidFill>
                <a:latin typeface="Britannic Bold" pitchFamily="34" charset="0"/>
              </a:rPr>
              <a:t>HARI RAYA IDUL FITRI</a:t>
            </a:r>
          </a:p>
        </p:txBody>
      </p:sp>
    </p:spTree>
    <p:extLst>
      <p:ext uri="{BB962C8B-B14F-4D97-AF65-F5344CB8AC3E}">
        <p14:creationId xmlns:p14="http://schemas.microsoft.com/office/powerpoint/2010/main" val="20830997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fill="hold" nodeType="withEffect">
                                  <p:stCondLst>
                                    <p:cond delay="0"/>
                                  </p:stCondLst>
                                  <p:childTnLst>
                                    <p:animMotion origin="layout" path="M 0 0 L 0.25 0 E" pathEditMode="relative" ptsTypes="">
                                      <p:cBhvr>
                                        <p:cTn id="6" dur="30000" fill="hold"/>
                                        <p:tgtEl>
                                          <p:spTgt spid="2"/>
                                        </p:tgtEl>
                                        <p:attrNameLst>
                                          <p:attrName>ppt_x</p:attrName>
                                          <p:attrName>ppt_y</p:attrName>
                                        </p:attrNameLst>
                                      </p:cBhvr>
                                    </p:animMotion>
                                  </p:childTnLst>
                                </p:cTn>
                              </p:par>
                              <p:par>
                                <p:cTn id="7" presetID="63" presetClass="path" presetSubtype="0" fill="hold" nodeType="withEffect">
                                  <p:stCondLst>
                                    <p:cond delay="0"/>
                                  </p:stCondLst>
                                  <p:childTnLst>
                                    <p:animMotion origin="layout" path="M 0 0 L 0.25 0 E" pathEditMode="relative" ptsTypes="">
                                      <p:cBhvr>
                                        <p:cTn id="8" dur="30000" fill="hold"/>
                                        <p:tgtEl>
                                          <p:spTgt spid="3"/>
                                        </p:tgtEl>
                                        <p:attrNameLst>
                                          <p:attrName>ppt_x</p:attrName>
                                          <p:attrName>ppt_y</p:attrName>
                                        </p:attrNameLst>
                                      </p:cBhvr>
                                    </p:animMotion>
                                  </p:childTnLst>
                                </p:cTn>
                              </p:par>
                              <p:par>
                                <p:cTn id="9" presetID="63" presetClass="path" presetSubtype="0" fill="hold" nodeType="withEffect">
                                  <p:stCondLst>
                                    <p:cond delay="0"/>
                                  </p:stCondLst>
                                  <p:childTnLst>
                                    <p:animMotion origin="layout" path="M -8.33333E-7 -1.85185E-6 L 0.25 -1.85185E-6 " pathEditMode="relative" rAng="0" ptsTypes="AA">
                                      <p:cBhvr>
                                        <p:cTn id="10" dur="30000" fill="hold"/>
                                        <p:tgtEl>
                                          <p:spTgt spid="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4265059"/>
              </p:ext>
            </p:extLst>
          </p:nvPr>
        </p:nvGraphicFramePr>
        <p:xfrm>
          <a:off x="59635" y="347465"/>
          <a:ext cx="9036495" cy="5620578"/>
        </p:xfrm>
        <a:graphic>
          <a:graphicData uri="http://schemas.openxmlformats.org/drawingml/2006/table">
            <a:tbl>
              <a:tblPr/>
              <a:tblGrid>
                <a:gridCol w="523441"/>
                <a:gridCol w="1059966"/>
                <a:gridCol w="2944032"/>
                <a:gridCol w="4509056"/>
              </a:tblGrid>
              <a:tr h="327025">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600" b="1" i="0" u="none" strike="noStrike" cap="none" normalizeH="0" baseline="0" dirty="0" smtClean="0">
                          <a:ln>
                            <a:noFill/>
                          </a:ln>
                          <a:solidFill>
                            <a:schemeClr val="bg1"/>
                          </a:solidFill>
                          <a:effectLst/>
                          <a:latin typeface="Arial Narrow" panose="020B0606020202030204" pitchFamily="34" charset="0"/>
                          <a:ea typeface="Times New Roman" panose="02020603050405020304" pitchFamily="18" charset="0"/>
                          <a:cs typeface="Arial" panose="020B0604020202020204" pitchFamily="34" charset="0"/>
                        </a:rPr>
                        <a:t>No.</a:t>
                      </a:r>
                      <a:endParaRPr kumimoji="0" lang="id-ID" sz="1600" b="1"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600" b="1" i="0" u="none" strike="noStrike" cap="none" normalizeH="0" baseline="0" dirty="0" smtClean="0">
                          <a:ln>
                            <a:noFill/>
                          </a:ln>
                          <a:solidFill>
                            <a:schemeClr val="bg1"/>
                          </a:solidFill>
                          <a:effectLst/>
                          <a:latin typeface="Arial Narrow" panose="020B0606020202030204" pitchFamily="34" charset="0"/>
                          <a:ea typeface="Times New Roman" panose="02020603050405020304" pitchFamily="18" charset="0"/>
                          <a:cs typeface="Arial" panose="020B0604020202020204" pitchFamily="34" charset="0"/>
                        </a:rPr>
                        <a:t>Pasal</a:t>
                      </a:r>
                      <a:endParaRPr kumimoji="0" lang="id-ID" sz="1600" b="1"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600" b="1" i="0" u="none" strike="noStrike" cap="none" normalizeH="0" baseline="0" dirty="0" smtClean="0">
                          <a:ln>
                            <a:noFill/>
                          </a:ln>
                          <a:solidFill>
                            <a:schemeClr val="bg1"/>
                          </a:solidFill>
                          <a:effectLst/>
                          <a:latin typeface="Arial Narrow" panose="020B0606020202030204" pitchFamily="34" charset="0"/>
                          <a:ea typeface="Times New Roman" panose="02020603050405020304" pitchFamily="18" charset="0"/>
                          <a:cs typeface="Arial" panose="020B0604020202020204" pitchFamily="34" charset="0"/>
                        </a:rPr>
                        <a:t>Amanat Pelaksanaan</a:t>
                      </a:r>
                      <a:endParaRPr kumimoji="0" lang="id-ID" sz="1600" b="1"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600" b="1" i="0" u="none" strike="noStrike" cap="none" normalizeH="0" baseline="0" dirty="0" smtClean="0">
                          <a:ln>
                            <a:noFill/>
                          </a:ln>
                          <a:solidFill>
                            <a:schemeClr val="bg1"/>
                          </a:solidFill>
                          <a:effectLst/>
                          <a:latin typeface="Arial Narrow" panose="020B0606020202030204" pitchFamily="34" charset="0"/>
                          <a:ea typeface="Times New Roman" panose="02020603050405020304" pitchFamily="18" charset="0"/>
                          <a:cs typeface="Arial" panose="020B0604020202020204" pitchFamily="34" charset="0"/>
                        </a:rPr>
                        <a:t>Tindak Lanjut</a:t>
                      </a:r>
                      <a:endParaRPr kumimoji="0" lang="id-ID" sz="1600" b="1"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27025">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46</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just"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Keputusan Menteri Pertanian tentang Jenis Tanaman Perkebunan pada Usaha Budi Daya Tanaman Perkebunan</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just"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Keputusan Menteri Pertanian Nomor 511/Kpts/PD.310/9/2006 tentang Jenis Komoditi Tanaman Binaan Direktorat Jenderal Perkebunan, Direktorat Jenderal Tanaman Pangan, dan Direktorat Jenderal Hortikultura sebagaimana telah diubah dengan Keputusan Menteri Pertanian Nomor 3599/Kpts/PD.310/10/2009 tentang Perubahan Lampiran I Keputusan Menteri Pertanian Nomor 511/Kpts/Pd.310/9/2006 tentang Jenis Komoditi Binaan Direktorat Jenderal Perkebunan, Direktorat Jenderal Tanaman Pangan Dan Direktorat Jenderal Hortikultura</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7025">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2.</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 ayat (2)</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just"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Sumber daya genetik Tanaman Perkebunan</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just"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Perumusan Konsep</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7025">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3.</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30 ayat (2)</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just"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Syarat-syarat dan tata cara pelepasan atau peluncuran varietas</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Gill Sans MT" panose="020B0502020104020203" pitchFamily="34" charset="0"/>
                        </a:defRPr>
                      </a:lvl1pPr>
                      <a:lvl2pPr marL="742950" indent="-285750">
                        <a:spcBef>
                          <a:spcPct val="20000"/>
                        </a:spcBef>
                        <a:buFont typeface="Arial" panose="020B0604020202020204" pitchFamily="34" charset="0"/>
                        <a:defRPr sz="2400">
                          <a:solidFill>
                            <a:schemeClr val="tx1"/>
                          </a:solidFill>
                          <a:latin typeface="Gill Sans MT" panose="020B0502020104020203" pitchFamily="34" charset="0"/>
                        </a:defRPr>
                      </a:lvl2pPr>
                      <a:lvl3pPr marL="1143000" indent="-228600">
                        <a:spcBef>
                          <a:spcPct val="20000"/>
                        </a:spcBef>
                        <a:buFont typeface="Arial" panose="020B0604020202020204" pitchFamily="34" charset="0"/>
                        <a:defRPr sz="2000">
                          <a:solidFill>
                            <a:schemeClr val="tx1"/>
                          </a:solidFill>
                          <a:latin typeface="Gill Sans MT" panose="020B0502020104020203" pitchFamily="34" charset="0"/>
                        </a:defRPr>
                      </a:lvl3pPr>
                      <a:lvl4pPr marL="1600200" indent="-228600">
                        <a:spcBef>
                          <a:spcPct val="20000"/>
                        </a:spcBef>
                        <a:buFont typeface="Arial" panose="020B0604020202020204" pitchFamily="34" charset="0"/>
                        <a:defRPr>
                          <a:solidFill>
                            <a:schemeClr val="tx1"/>
                          </a:solidFill>
                          <a:latin typeface="Gill Sans MT" panose="020B0502020104020203" pitchFamily="34" charset="0"/>
                        </a:defRPr>
                      </a:lvl4pPr>
                      <a:lvl5pPr marL="2057400" indent="-228600">
                        <a:spcBef>
                          <a:spcPct val="20000"/>
                        </a:spcBef>
                        <a:buFont typeface="Arial" panose="020B0604020202020204" pitchFamily="34" charset="0"/>
                        <a:defRPr>
                          <a:solidFill>
                            <a:schemeClr val="tx1"/>
                          </a:solidFill>
                          <a:latin typeface="Gill Sans MT" panose="020B0502020104020203" pitchFamily="34" charset="0"/>
                        </a:defRPr>
                      </a:lvl5pPr>
                      <a:lvl6pPr marL="25146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6pPr>
                      <a:lvl7pPr marL="29718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7pPr>
                      <a:lvl8pPr marL="34290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8pPr>
                      <a:lvl9pPr marL="3886200" indent="-228600" fontAlgn="base">
                        <a:spcBef>
                          <a:spcPct val="20000"/>
                        </a:spcBef>
                        <a:spcAft>
                          <a:spcPct val="0"/>
                        </a:spcAft>
                        <a:buFont typeface="Arial" panose="020B0604020202020204" pitchFamily="34" charset="0"/>
                        <a:defRPr>
                          <a:solidFill>
                            <a:schemeClr val="tx1"/>
                          </a:solidFill>
                          <a:latin typeface="Gill Sans MT" panose="020B0502020104020203" pitchFamily="34" charset="0"/>
                        </a:defRPr>
                      </a:lvl9pPr>
                    </a:lstStyle>
                    <a:p>
                      <a:pPr marL="0" marR="0" lvl="0" indent="0" algn="just" defTabSz="914400" rtl="0" eaLnBrk="1" fontAlgn="base" latinLnBrk="0" hangingPunct="1">
                        <a:lnSpc>
                          <a:spcPct val="115000"/>
                        </a:lnSpc>
                        <a:spcBef>
                          <a:spcPts val="600"/>
                        </a:spcBef>
                        <a:spcAft>
                          <a:spcPts val="600"/>
                        </a:spcAft>
                        <a:buClrTx/>
                        <a:buSzTx/>
                        <a:buFontTx/>
                        <a:buNone/>
                        <a:tabLst/>
                      </a:pPr>
                      <a:r>
                        <a:rPr kumimoji="0" lang="id-ID"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Draft Peraturan Menteri Pertanian tentang Pelepasan Varietas Tanaman Perkebunan</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7025">
                <a:tc>
                  <a:txBody>
                    <a:bodyPr/>
                    <a:lstStyle/>
                    <a:p>
                      <a:pPr algn="ctr">
                        <a:lnSpc>
                          <a:spcPct val="115000"/>
                        </a:lnSpc>
                        <a:spcBef>
                          <a:spcPts val="600"/>
                        </a:spcBef>
                        <a:spcAft>
                          <a:spcPts val="600"/>
                        </a:spcAft>
                      </a:pPr>
                      <a:r>
                        <a:rPr lang="id-ID" sz="1400" dirty="0" smtClean="0">
                          <a:solidFill>
                            <a:schemeClr val="tx1"/>
                          </a:solidFill>
                          <a:latin typeface="Arial" panose="020B0604020202020204" pitchFamily="34" charset="0"/>
                          <a:ea typeface="Times New Roman"/>
                          <a:cs typeface="Arial" panose="020B0604020202020204" pitchFamily="34" charset="0"/>
                        </a:rPr>
                        <a:t>4.</a:t>
                      </a:r>
                      <a:endParaRPr lang="id-ID" sz="14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just">
                        <a:lnSpc>
                          <a:spcPct val="115000"/>
                        </a:lnSpc>
                        <a:spcBef>
                          <a:spcPts val="600"/>
                        </a:spcBef>
                        <a:spcAft>
                          <a:spcPts val="600"/>
                        </a:spcAft>
                      </a:pPr>
                      <a:r>
                        <a:rPr lang="id-ID" sz="1400" dirty="0">
                          <a:solidFill>
                            <a:schemeClr val="tx1"/>
                          </a:solidFill>
                          <a:latin typeface="Arial" panose="020B0604020202020204" pitchFamily="34" charset="0"/>
                          <a:ea typeface="Times New Roman"/>
                          <a:cs typeface="Arial" panose="020B0604020202020204" pitchFamily="34" charset="0"/>
                        </a:rPr>
                        <a:t>31 ayat (3)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just">
                        <a:lnSpc>
                          <a:spcPct val="115000"/>
                        </a:lnSpc>
                        <a:spcBef>
                          <a:spcPts val="600"/>
                        </a:spcBef>
                        <a:spcAft>
                          <a:spcPts val="600"/>
                        </a:spcAft>
                      </a:pPr>
                      <a:r>
                        <a:rPr lang="id-ID" sz="1400" dirty="0">
                          <a:solidFill>
                            <a:schemeClr val="tx1"/>
                          </a:solidFill>
                          <a:latin typeface="Arial" panose="020B0604020202020204" pitchFamily="34" charset="0"/>
                          <a:ea typeface="Times New Roman"/>
                          <a:cs typeface="Arial" panose="020B0604020202020204" pitchFamily="34" charset="0"/>
                        </a:rPr>
                        <a:t>Produksi, sertifikasi, pelabelan, dan peredaran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just">
                        <a:lnSpc>
                          <a:spcPct val="115000"/>
                        </a:lnSpc>
                        <a:spcBef>
                          <a:spcPts val="600"/>
                        </a:spcBef>
                        <a:spcAft>
                          <a:spcPts val="600"/>
                        </a:spcAft>
                      </a:pPr>
                      <a:r>
                        <a:rPr lang="id-ID" sz="1400" dirty="0">
                          <a:solidFill>
                            <a:schemeClr val="tx1"/>
                          </a:solidFill>
                          <a:latin typeface="Arial" panose="020B0604020202020204" pitchFamily="34" charset="0"/>
                          <a:ea typeface="Times New Roman"/>
                          <a:cs typeface="Arial" panose="020B0604020202020204" pitchFamily="34" charset="0"/>
                        </a:rPr>
                        <a:t>Peraturan Menteri Pertanian Nomor 50/Permentan/KB.020/9/2015 Tentang Produksi, Sertifikasi, Peredaran dan Pengawasan Benih Tanaman Perkebunan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7025">
                <a:tc>
                  <a:txBody>
                    <a:bodyPr/>
                    <a:lstStyle/>
                    <a:p>
                      <a:pPr algn="ctr">
                        <a:lnSpc>
                          <a:spcPct val="115000"/>
                        </a:lnSpc>
                        <a:spcBef>
                          <a:spcPts val="600"/>
                        </a:spcBef>
                        <a:spcAft>
                          <a:spcPts val="600"/>
                        </a:spcAft>
                      </a:pPr>
                      <a:r>
                        <a:rPr lang="id-ID" sz="1400" dirty="0" smtClean="0">
                          <a:solidFill>
                            <a:schemeClr val="tx1"/>
                          </a:solidFill>
                          <a:latin typeface="Arial" panose="020B0604020202020204" pitchFamily="34" charset="0"/>
                          <a:ea typeface="Times New Roman"/>
                          <a:cs typeface="Arial" panose="020B0604020202020204" pitchFamily="34" charset="0"/>
                        </a:rPr>
                        <a:t>5.</a:t>
                      </a:r>
                      <a:endParaRPr lang="id-ID" sz="14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just">
                        <a:lnSpc>
                          <a:spcPct val="115000"/>
                        </a:lnSpc>
                        <a:spcBef>
                          <a:spcPts val="600"/>
                        </a:spcBef>
                        <a:spcAft>
                          <a:spcPts val="600"/>
                        </a:spcAft>
                      </a:pPr>
                      <a:r>
                        <a:rPr lang="id-ID" sz="1400" dirty="0">
                          <a:solidFill>
                            <a:schemeClr val="tx1"/>
                          </a:solidFill>
                          <a:latin typeface="Arial" panose="020B0604020202020204" pitchFamily="34" charset="0"/>
                          <a:ea typeface="Times New Roman"/>
                          <a:cs typeface="Arial" panose="020B0604020202020204" pitchFamily="34" charset="0"/>
                        </a:rPr>
                        <a:t>35 ayat (2)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just">
                        <a:lnSpc>
                          <a:spcPct val="115000"/>
                        </a:lnSpc>
                        <a:spcBef>
                          <a:spcPts val="600"/>
                        </a:spcBef>
                        <a:spcAft>
                          <a:spcPts val="600"/>
                        </a:spcAft>
                      </a:pPr>
                      <a:r>
                        <a:rPr lang="id-ID" sz="1400" dirty="0">
                          <a:solidFill>
                            <a:schemeClr val="tx1"/>
                          </a:solidFill>
                          <a:latin typeface="Arial" panose="020B0604020202020204" pitchFamily="34" charset="0"/>
                          <a:ea typeface="Times New Roman"/>
                          <a:cs typeface="Arial" panose="020B0604020202020204" pitchFamily="34" charset="0"/>
                        </a:rPr>
                        <a:t>Standar minimum sarana dan prasarana pengendalian OPT Perkebunan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just">
                        <a:lnSpc>
                          <a:spcPct val="115000"/>
                        </a:lnSpc>
                        <a:spcBef>
                          <a:spcPts val="600"/>
                        </a:spcBef>
                        <a:spcAft>
                          <a:spcPts val="600"/>
                        </a:spcAft>
                      </a:pPr>
                      <a:r>
                        <a:rPr lang="id-ID" sz="1400" dirty="0">
                          <a:solidFill>
                            <a:schemeClr val="tx1"/>
                          </a:solidFill>
                          <a:latin typeface="Arial" panose="020B0604020202020204" pitchFamily="34" charset="0"/>
                          <a:ea typeface="Times New Roman"/>
                          <a:cs typeface="Arial" panose="020B0604020202020204" pitchFamily="34" charset="0"/>
                        </a:rPr>
                        <a:t>Perumusan Konsep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 name="Title 1"/>
          <p:cNvSpPr txBox="1">
            <a:spLocks/>
          </p:cNvSpPr>
          <p:nvPr/>
        </p:nvSpPr>
        <p:spPr>
          <a:xfrm>
            <a:off x="68411" y="-62357"/>
            <a:ext cx="9144000" cy="490961"/>
          </a:xfrm>
          <a:prstGeom prst="rect">
            <a:avLst/>
          </a:prstGeom>
        </p:spPr>
        <p:txBody>
          <a:bodyPr anchor="ctr">
            <a:normAutofit fontScale="97500"/>
          </a:bodyPr>
          <a:lstStyle/>
          <a:p>
            <a:pPr fontAlgn="auto">
              <a:spcAft>
                <a:spcPts val="0"/>
              </a:spcAft>
              <a:defRPr/>
            </a:pPr>
            <a:r>
              <a:rPr lang="id-ID" sz="2000" b="1" dirty="0">
                <a:solidFill>
                  <a:srgbClr val="FF0000"/>
                </a:solidFill>
                <a:latin typeface="Arial" panose="020B0604020202020204" pitchFamily="34" charset="0"/>
                <a:ea typeface="+mj-ea"/>
                <a:cs typeface="Arial" panose="020B0604020202020204" pitchFamily="34" charset="0"/>
              </a:rPr>
              <a:t>12 PERATURAN MENTERI PERTANIAN </a:t>
            </a:r>
          </a:p>
        </p:txBody>
      </p:sp>
      <p:sp>
        <p:nvSpPr>
          <p:cNvPr id="5"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10</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1750709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04831993"/>
              </p:ext>
            </p:extLst>
          </p:nvPr>
        </p:nvGraphicFramePr>
        <p:xfrm>
          <a:off x="9908" y="426979"/>
          <a:ext cx="9094336" cy="4939910"/>
        </p:xfrm>
        <a:graphic>
          <a:graphicData uri="http://schemas.openxmlformats.org/drawingml/2006/table">
            <a:tbl>
              <a:tblPr firstRow="1" bandRow="1">
                <a:tableStyleId>{5C22544A-7EE6-4342-B048-85BDC9FD1C3A}</a:tableStyleId>
              </a:tblPr>
              <a:tblGrid>
                <a:gridCol w="490126"/>
                <a:gridCol w="1071570"/>
                <a:gridCol w="3214710"/>
                <a:gridCol w="4317930"/>
              </a:tblGrid>
              <a:tr h="513811">
                <a:tc>
                  <a:txBody>
                    <a:bodyPr/>
                    <a:lstStyle/>
                    <a:p>
                      <a:pPr algn="ctr">
                        <a:lnSpc>
                          <a:spcPct val="115000"/>
                        </a:lnSpc>
                        <a:spcBef>
                          <a:spcPts val="600"/>
                        </a:spcBef>
                        <a:spcAft>
                          <a:spcPts val="600"/>
                        </a:spcAft>
                      </a:pPr>
                      <a:r>
                        <a:rPr lang="id-ID" sz="1500" b="1" dirty="0">
                          <a:solidFill>
                            <a:schemeClr val="bg1"/>
                          </a:solidFill>
                          <a:latin typeface="Arial" panose="020B0604020202020204" pitchFamily="34" charset="0"/>
                          <a:ea typeface="Times New Roman"/>
                          <a:cs typeface="Arial" panose="020B0604020202020204" pitchFamily="34" charset="0"/>
                        </a:rPr>
                        <a:t>No.</a:t>
                      </a:r>
                      <a:endParaRPr lang="id-ID" sz="1500" dirty="0">
                        <a:solidFill>
                          <a:schemeClr val="bg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600"/>
                        </a:spcBef>
                        <a:spcAft>
                          <a:spcPts val="600"/>
                        </a:spcAft>
                      </a:pPr>
                      <a:r>
                        <a:rPr lang="id-ID" sz="1500" b="1" dirty="0">
                          <a:solidFill>
                            <a:schemeClr val="bg1"/>
                          </a:solidFill>
                          <a:latin typeface="Arial" panose="020B0604020202020204" pitchFamily="34" charset="0"/>
                          <a:ea typeface="Times New Roman"/>
                          <a:cs typeface="Arial" panose="020B0604020202020204" pitchFamily="34" charset="0"/>
                        </a:rPr>
                        <a:t>Pasal</a:t>
                      </a:r>
                      <a:endParaRPr lang="id-ID" sz="1500" dirty="0">
                        <a:solidFill>
                          <a:schemeClr val="bg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600"/>
                        </a:spcBef>
                        <a:spcAft>
                          <a:spcPts val="600"/>
                        </a:spcAft>
                      </a:pPr>
                      <a:r>
                        <a:rPr lang="id-ID" sz="1500" b="1" dirty="0">
                          <a:solidFill>
                            <a:schemeClr val="bg1"/>
                          </a:solidFill>
                          <a:latin typeface="Arial" panose="020B0604020202020204" pitchFamily="34" charset="0"/>
                          <a:ea typeface="Times New Roman"/>
                          <a:cs typeface="Arial" panose="020B0604020202020204" pitchFamily="34" charset="0"/>
                        </a:rPr>
                        <a:t>Amanat Pelaksanaan</a:t>
                      </a:r>
                      <a:endParaRPr lang="id-ID" sz="1500" dirty="0">
                        <a:solidFill>
                          <a:schemeClr val="bg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600"/>
                        </a:spcBef>
                        <a:spcAft>
                          <a:spcPts val="600"/>
                        </a:spcAft>
                      </a:pPr>
                      <a:r>
                        <a:rPr lang="id-ID" sz="1500" b="1" dirty="0">
                          <a:solidFill>
                            <a:schemeClr val="bg1"/>
                          </a:solidFill>
                          <a:latin typeface="Arial" panose="020B0604020202020204" pitchFamily="34" charset="0"/>
                          <a:ea typeface="Times New Roman"/>
                          <a:cs typeface="Arial" panose="020B0604020202020204" pitchFamily="34" charset="0"/>
                        </a:rPr>
                        <a:t>Tindak Lanjut</a:t>
                      </a:r>
                      <a:endParaRPr lang="id-ID" sz="1500" dirty="0">
                        <a:solidFill>
                          <a:schemeClr val="bg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749">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6.</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a:solidFill>
                            <a:schemeClr val="tx1"/>
                          </a:solidFill>
                          <a:latin typeface="Arial" panose="020B0604020202020204" pitchFamily="34" charset="0"/>
                          <a:ea typeface="Times New Roman"/>
                          <a:cs typeface="Arial" panose="020B0604020202020204" pitchFamily="34" charset="0"/>
                        </a:rPr>
                        <a:t>38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Pelindungan Tanaman Perkebunan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Perumusan Konsep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86964">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7.</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44 ayat (4)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Pelaksanaan integrasi dan diversifikasi usaha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Peraturan Menteri Pertanian Nomor 105/Permentan/PD.300/8/2014 tentang Integrasi Usaha Perkebunan Kelapa Sawit dengan Usaha Budi Daya Sapi Potong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86964">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8.</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a:solidFill>
                            <a:schemeClr val="tx1"/>
                          </a:solidFill>
                          <a:latin typeface="Arial" panose="020B0604020202020204" pitchFamily="34" charset="0"/>
                          <a:ea typeface="Times New Roman"/>
                          <a:cs typeface="Arial" panose="020B0604020202020204" pitchFamily="34" charset="0"/>
                        </a:rPr>
                        <a:t>56 ayat (3)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Pembukaan lahan tanpa bakar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Peraturan Menteri Pertanian Nomor 47/Permentan/OT.140/4/2014 tentang Brigade dan Pedoman Pelaksanaan Pencegahan serta Pengendalian Kebakaran Lahan dan Kebun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749">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9.</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72 ayat (4)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Tata cara kegiatan panen dan pascapanen yang baik</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Perumusan Konsep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749">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10.</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90 ayat (2)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Pengembangan sumber daya manusia Perkebunan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Aft>
                          <a:spcPts val="1000"/>
                        </a:spcAft>
                      </a:pPr>
                      <a:r>
                        <a:rPr lang="id-ID" sz="1500" dirty="0">
                          <a:solidFill>
                            <a:schemeClr val="tx1"/>
                          </a:solidFill>
                          <a:latin typeface="Arial" panose="020B0604020202020204" pitchFamily="34" charset="0"/>
                          <a:ea typeface="Times New Roman"/>
                          <a:cs typeface="Arial" panose="020B0604020202020204" pitchFamily="34" charset="0"/>
                        </a:rPr>
                        <a:t>Perumusan Konsep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749">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11.</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99 ayat (5)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Persyaratan dan Tata Cara Pengawasan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Aft>
                          <a:spcPts val="1000"/>
                        </a:spcAft>
                      </a:pPr>
                      <a:r>
                        <a:rPr lang="id-ID" sz="1500" dirty="0">
                          <a:solidFill>
                            <a:schemeClr val="tx1"/>
                          </a:solidFill>
                          <a:latin typeface="Arial" panose="020B0604020202020204" pitchFamily="34" charset="0"/>
                          <a:ea typeface="Times New Roman"/>
                          <a:cs typeface="Arial" panose="020B0604020202020204" pitchFamily="34" charset="0"/>
                        </a:rPr>
                        <a:t>Perumusan Konsep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642">
                <a:tc>
                  <a:txBody>
                    <a:bodyPr/>
                    <a:lstStyle/>
                    <a:p>
                      <a:pPr algn="ctr">
                        <a:lnSpc>
                          <a:spcPct val="115000"/>
                        </a:lnSpc>
                        <a:spcBef>
                          <a:spcPts val="600"/>
                        </a:spcBef>
                        <a:spcAft>
                          <a:spcPts val="600"/>
                        </a:spcAft>
                      </a:pPr>
                      <a:r>
                        <a:rPr lang="id-ID" sz="1500" dirty="0" smtClean="0">
                          <a:solidFill>
                            <a:schemeClr val="tx1"/>
                          </a:solidFill>
                          <a:latin typeface="Arial" panose="020B0604020202020204" pitchFamily="34" charset="0"/>
                          <a:ea typeface="Times New Roman"/>
                          <a:cs typeface="Arial" panose="020B0604020202020204" pitchFamily="34" charset="0"/>
                        </a:rPr>
                        <a:t>12.</a:t>
                      </a:r>
                      <a:endParaRPr lang="id-ID" sz="1500" dirty="0">
                        <a:solidFill>
                          <a:schemeClr val="tx1"/>
                        </a:solidFill>
                        <a:latin typeface="Arial" panose="020B0604020202020204" pitchFamily="34" charset="0"/>
                        <a:ea typeface="Times New Roman"/>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500">
                          <a:solidFill>
                            <a:schemeClr val="tx1"/>
                          </a:solidFill>
                          <a:latin typeface="Arial" panose="020B0604020202020204" pitchFamily="34" charset="0"/>
                          <a:ea typeface="Times New Roman"/>
                          <a:cs typeface="Arial" panose="020B0604020202020204" pitchFamily="34" charset="0"/>
                        </a:rPr>
                        <a:t>101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500" dirty="0">
                          <a:solidFill>
                            <a:schemeClr val="tx1"/>
                          </a:solidFill>
                          <a:latin typeface="Arial" panose="020B0604020202020204" pitchFamily="34" charset="0"/>
                          <a:ea typeface="Times New Roman"/>
                          <a:cs typeface="Arial" panose="020B0604020202020204" pitchFamily="34" charset="0"/>
                        </a:rPr>
                        <a:t>Peran serta masyarakat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Aft>
                          <a:spcPts val="1000"/>
                        </a:spcAft>
                      </a:pPr>
                      <a:r>
                        <a:rPr lang="id-ID" sz="1500" dirty="0">
                          <a:solidFill>
                            <a:schemeClr val="tx1"/>
                          </a:solidFill>
                          <a:latin typeface="Arial" panose="020B0604020202020204" pitchFamily="34" charset="0"/>
                          <a:ea typeface="Times New Roman"/>
                          <a:cs typeface="Arial" panose="020B0604020202020204" pitchFamily="34" charset="0"/>
                        </a:rPr>
                        <a:t>Perumusan Konsep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0" y="1841"/>
            <a:ext cx="9144000" cy="400110"/>
          </a:xfrm>
          <a:prstGeom prst="rect">
            <a:avLst/>
          </a:prstGeom>
          <a:solidFill>
            <a:schemeClr val="accent6">
              <a:lumMod val="20000"/>
              <a:lumOff val="80000"/>
            </a:schemeClr>
          </a:solidFill>
          <a:ln>
            <a:noFill/>
          </a:ln>
        </p:spPr>
        <p:txBody>
          <a:bodyPr wrap="square">
            <a:spAutoFit/>
          </a:bodyPr>
          <a:lstStyle/>
          <a:p>
            <a:pPr algn="r"/>
            <a:r>
              <a:rPr lang="en-US" sz="2000" dirty="0" err="1">
                <a:latin typeface="Britannic Bold" panose="020B0903060703020204" pitchFamily="34" charset="0"/>
              </a:rPr>
              <a:t>Lanjutan</a:t>
            </a:r>
            <a:r>
              <a:rPr lang="en-US" sz="2000" dirty="0" smtClean="0">
                <a:latin typeface="Britannic Bold" panose="020B0903060703020204" pitchFamily="34" charset="0"/>
              </a:rPr>
              <a:t>...</a:t>
            </a:r>
            <a:endParaRPr lang="en-US" sz="2000" dirty="0">
              <a:latin typeface="Britannic Bold" panose="020B0903060703020204" pitchFamily="34" charset="0"/>
            </a:endParaRPr>
          </a:p>
        </p:txBody>
      </p:sp>
      <p:sp>
        <p:nvSpPr>
          <p:cNvPr id="5"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11</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248685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7383"/>
            <a:ext cx="9144000" cy="527426"/>
          </a:xfrm>
          <a:prstGeom prst="rect">
            <a:avLst/>
          </a:prstGeom>
          <a:solidFill>
            <a:schemeClr val="accent6">
              <a:lumMod val="20000"/>
              <a:lumOff val="80000"/>
            </a:schemeClr>
          </a:solidFill>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smtClean="0">
                <a:latin typeface="Britannic Bold" panose="020B0903060703020204" pitchFamily="34" charset="0"/>
                <a:ea typeface="+mj-ea"/>
                <a:cs typeface="+mj-cs"/>
              </a:rPr>
              <a:t>PENGUJIAN MATERIL</a:t>
            </a:r>
            <a:r>
              <a:rPr kumimoji="0" lang="en-US" sz="2400" b="0" i="0" u="none" strike="noStrike" kern="1200" cap="none" spc="0" normalizeH="0" baseline="0" noProof="0" dirty="0" smtClean="0">
                <a:ln>
                  <a:noFill/>
                </a:ln>
                <a:solidFill>
                  <a:schemeClr val="tx1"/>
                </a:solidFill>
                <a:effectLst/>
                <a:uLnTx/>
                <a:uFillTx/>
                <a:latin typeface="Britannic Bold" panose="020B0903060703020204" pitchFamily="34" charset="0"/>
                <a:ea typeface="+mj-ea"/>
                <a:cs typeface="+mj-cs"/>
              </a:rPr>
              <a:t> UU 39/2014</a:t>
            </a:r>
            <a:r>
              <a:rPr kumimoji="0" lang="id-ID" sz="2400" b="0" i="0" u="none" strike="noStrike" kern="1200" cap="none" spc="0" normalizeH="0" baseline="0" noProof="0" dirty="0" smtClean="0">
                <a:ln>
                  <a:noFill/>
                </a:ln>
                <a:solidFill>
                  <a:schemeClr val="tx1"/>
                </a:solidFill>
                <a:effectLst/>
                <a:uLnTx/>
                <a:uFillTx/>
                <a:latin typeface="Britannic Bold" panose="020B0903060703020204" pitchFamily="34" charset="0"/>
                <a:ea typeface="+mj-ea"/>
                <a:cs typeface="+mj-cs"/>
              </a:rPr>
              <a:t> DI MAHKAMAH KONSTITUSI</a:t>
            </a:r>
          </a:p>
        </p:txBody>
      </p:sp>
      <p:graphicFrame>
        <p:nvGraphicFramePr>
          <p:cNvPr id="3" name="Diagram 2"/>
          <p:cNvGraphicFramePr/>
          <p:nvPr>
            <p:extLst>
              <p:ext uri="{D42A27DB-BD31-4B8C-83A1-F6EECF244321}">
                <p14:modId xmlns:p14="http://schemas.microsoft.com/office/powerpoint/2010/main" val="767898966"/>
              </p:ext>
            </p:extLst>
          </p:nvPr>
        </p:nvGraphicFramePr>
        <p:xfrm>
          <a:off x="251520" y="608447"/>
          <a:ext cx="8784976" cy="5447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12</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135407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13</a:t>
            </a:fld>
            <a:endParaRPr lang="en-US" altLang="id-ID" sz="1400" dirty="0">
              <a:solidFill>
                <a:srgbClr val="FFFFFF"/>
              </a:solidFill>
              <a:ea typeface="MS PGothic" pitchFamily="34" charset="-128"/>
            </a:endParaRPr>
          </a:p>
        </p:txBody>
      </p:sp>
      <p:grpSp>
        <p:nvGrpSpPr>
          <p:cNvPr id="5" name="Group 4"/>
          <p:cNvGrpSpPr/>
          <p:nvPr/>
        </p:nvGrpSpPr>
        <p:grpSpPr>
          <a:xfrm>
            <a:off x="2004740" y="2253789"/>
            <a:ext cx="6595583" cy="2350424"/>
            <a:chOff x="1547539" y="2761215"/>
            <a:chExt cx="6595583" cy="2350424"/>
          </a:xfrm>
        </p:grpSpPr>
        <p:sp>
          <p:nvSpPr>
            <p:cNvPr id="9" name="Round Same Side Corner Rectangle 8"/>
            <p:cNvSpPr/>
            <p:nvPr/>
          </p:nvSpPr>
          <p:spPr>
            <a:xfrm rot="5400000">
              <a:off x="3670119" y="638635"/>
              <a:ext cx="2350424" cy="6595583"/>
            </a:xfrm>
            <a:prstGeom prst="round2SameRect">
              <a:avLst/>
            </a:prstGeom>
          </p:spPr>
          <p:style>
            <a:lnRef idx="2">
              <a:schemeClr val="accent5">
                <a:tint val="40000"/>
                <a:alpha val="90000"/>
                <a:hueOff val="-7391754"/>
                <a:satOff val="-12816"/>
                <a:lumOff val="-1289"/>
                <a:alphaOff val="0"/>
              </a:schemeClr>
            </a:lnRef>
            <a:fillRef idx="1">
              <a:schemeClr val="accent5">
                <a:tint val="40000"/>
                <a:alpha val="90000"/>
                <a:hueOff val="-7391754"/>
                <a:satOff val="-12816"/>
                <a:lumOff val="-1289"/>
                <a:alphaOff val="0"/>
              </a:schemeClr>
            </a:fillRef>
            <a:effectRef idx="0">
              <a:schemeClr val="accent5">
                <a:tint val="40000"/>
                <a:alpha val="90000"/>
                <a:hueOff val="-7391754"/>
                <a:satOff val="-12816"/>
                <a:lumOff val="-1289"/>
                <a:alphaOff val="0"/>
              </a:schemeClr>
            </a:effectRef>
            <a:fontRef idx="minor">
              <a:schemeClr val="dk1">
                <a:hueOff val="0"/>
                <a:satOff val="0"/>
                <a:lumOff val="0"/>
                <a:alphaOff val="0"/>
              </a:schemeClr>
            </a:fontRef>
          </p:style>
        </p:sp>
        <p:sp>
          <p:nvSpPr>
            <p:cNvPr id="11" name="Round Same Side Corner Rectangle 4"/>
            <p:cNvSpPr/>
            <p:nvPr/>
          </p:nvSpPr>
          <p:spPr>
            <a:xfrm>
              <a:off x="1547540" y="2875952"/>
              <a:ext cx="6480845" cy="21209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68288" lvl="1" indent="-266700" algn="l" defTabSz="1422400">
                <a:lnSpc>
                  <a:spcPct val="90000"/>
                </a:lnSpc>
                <a:spcBef>
                  <a:spcPct val="0"/>
                </a:spcBef>
                <a:spcAft>
                  <a:spcPct val="15000"/>
                </a:spcAft>
                <a:buChar char="••"/>
              </a:pPr>
              <a:r>
                <a:rPr lang="id-ID" altLang="id-ID" sz="2800" kern="1200" dirty="0" smtClean="0">
                  <a:solidFill>
                    <a:schemeClr val="tx1"/>
                  </a:solidFill>
                  <a:latin typeface="Britannic Bold" pitchFamily="34" charset="0"/>
                </a:rPr>
                <a:t>KESIAPAN PEMERINTAH DALAM RANGKA MENGENDALIKAN HARGA KEBUTUHAN POKOK MASYARAKAT MENJELANG HARI RAYA IDUL FITRI 2016</a:t>
              </a:r>
              <a:endParaRPr lang="id-ID" sz="2800" b="0" kern="1200" dirty="0">
                <a:solidFill>
                  <a:schemeClr val="tx1"/>
                </a:solidFill>
                <a:latin typeface="Britannic Bold" pitchFamily="34" charset="0"/>
                <a:ea typeface="+mn-ea"/>
                <a:cs typeface="+mn-cs"/>
              </a:endParaRPr>
            </a:p>
          </p:txBody>
        </p:sp>
      </p:grpSp>
      <p:grpSp>
        <p:nvGrpSpPr>
          <p:cNvPr id="6" name="Group 5"/>
          <p:cNvGrpSpPr/>
          <p:nvPr/>
        </p:nvGrpSpPr>
        <p:grpSpPr>
          <a:xfrm>
            <a:off x="543677" y="2186095"/>
            <a:ext cx="1461063" cy="2485811"/>
            <a:chOff x="86476" y="2693521"/>
            <a:chExt cx="1461063" cy="2485811"/>
          </a:xfrm>
        </p:grpSpPr>
        <p:sp>
          <p:nvSpPr>
            <p:cNvPr id="7" name="Rounded Rectangle 6"/>
            <p:cNvSpPr/>
            <p:nvPr/>
          </p:nvSpPr>
          <p:spPr>
            <a:xfrm>
              <a:off x="86476" y="2693521"/>
              <a:ext cx="1461063" cy="2485811"/>
            </a:xfrm>
            <a:prstGeom prst="roundRect">
              <a:avLst/>
            </a:prstGeom>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sp>
        <p:sp>
          <p:nvSpPr>
            <p:cNvPr id="8" name="Rounded Rectangle 6"/>
            <p:cNvSpPr/>
            <p:nvPr/>
          </p:nvSpPr>
          <p:spPr>
            <a:xfrm>
              <a:off x="157799" y="2764844"/>
              <a:ext cx="1318417" cy="23431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83820" rIns="167640" bIns="83820" numCol="1" spcCol="1270" anchor="ctr" anchorCtr="0">
              <a:noAutofit/>
            </a:bodyPr>
            <a:lstStyle/>
            <a:p>
              <a:pPr lvl="0" algn="ctr" defTabSz="1955800">
                <a:lnSpc>
                  <a:spcPct val="90000"/>
                </a:lnSpc>
                <a:spcBef>
                  <a:spcPct val="0"/>
                </a:spcBef>
                <a:spcAft>
                  <a:spcPct val="35000"/>
                </a:spcAft>
              </a:pPr>
              <a:r>
                <a:rPr lang="id-ID" sz="4400" b="0" kern="1200" dirty="0" smtClean="0">
                  <a:latin typeface="Britannic Bold" pitchFamily="34" charset="0"/>
                  <a:ea typeface="+mn-ea"/>
                  <a:cs typeface="+mn-cs"/>
                </a:rPr>
                <a:t>II</a:t>
              </a:r>
              <a:endParaRPr lang="id-ID" sz="4400" b="0" kern="1200" dirty="0">
                <a:latin typeface="Britannic Bold" pitchFamily="34" charset="0"/>
                <a:ea typeface="+mn-ea"/>
                <a:cs typeface="+mn-cs"/>
              </a:endParaRPr>
            </a:p>
          </p:txBody>
        </p:sp>
      </p:grpSp>
    </p:spTree>
    <p:extLst>
      <p:ext uri="{BB962C8B-B14F-4D97-AF65-F5344CB8AC3E}">
        <p14:creationId xmlns:p14="http://schemas.microsoft.com/office/powerpoint/2010/main" val="662960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736595174"/>
              </p:ext>
            </p:extLst>
          </p:nvPr>
        </p:nvGraphicFramePr>
        <p:xfrm>
          <a:off x="59634" y="519353"/>
          <a:ext cx="9001156" cy="5624291"/>
        </p:xfrm>
        <a:graphic>
          <a:graphicData uri="http://schemas.openxmlformats.org/presentationml/2006/ole">
            <mc:AlternateContent xmlns:mc="http://schemas.openxmlformats.org/markup-compatibility/2006">
              <mc:Choice xmlns:v="urn:schemas-microsoft-com:vml" Requires="v">
                <p:oleObj spid="_x0000_s62506" name="Worksheet" r:id="rId3" imgW="8157405" imgH="7947799" progId="Excel.Sheet.12">
                  <p:embed/>
                </p:oleObj>
              </mc:Choice>
              <mc:Fallback>
                <p:oleObj name="Worksheet" r:id="rId3" imgW="8157405" imgH="7947799" progId="Excel.Sheet.12">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4" y="519353"/>
                        <a:ext cx="9001156" cy="5624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0276" y="-27384"/>
            <a:ext cx="9133723" cy="430887"/>
          </a:xfrm>
          <a:prstGeom prst="rect">
            <a:avLst/>
          </a:prstGeom>
          <a:solidFill>
            <a:schemeClr val="accent3">
              <a:lumMod val="20000"/>
              <a:lumOff val="80000"/>
            </a:schemeClr>
          </a:solidFill>
        </p:spPr>
        <p:txBody>
          <a:bodyPr wrap="square" rtlCol="0">
            <a:spAutoFit/>
          </a:bodyPr>
          <a:lstStyle/>
          <a:p>
            <a:pPr algn="ctr"/>
            <a:r>
              <a:rPr lang="id-ID" sz="2200" dirty="0" smtClean="0">
                <a:solidFill>
                  <a:prstClr val="black"/>
                </a:solidFill>
                <a:latin typeface="Britannic Bold" panose="020B0903060703020204" pitchFamily="34" charset="0"/>
                <a:cs typeface="+mn-cs"/>
              </a:rPr>
              <a:t>PROGNOSA KETERSEDIAAN DAN KEBUTUHAN PANGAN JAN – JULI 2016</a:t>
            </a:r>
            <a:endParaRPr lang="id-ID" sz="2200" dirty="0">
              <a:solidFill>
                <a:prstClr val="black"/>
              </a:solidFill>
              <a:latin typeface="Britannic Bold" panose="020B0903060703020204" pitchFamily="34" charset="0"/>
              <a:cs typeface="+mn-cs"/>
            </a:endParaRPr>
          </a:p>
        </p:txBody>
      </p:sp>
      <p:sp>
        <p:nvSpPr>
          <p:cNvPr id="4" name="TextBox 3"/>
          <p:cNvSpPr txBox="1"/>
          <p:nvPr/>
        </p:nvSpPr>
        <p:spPr>
          <a:xfrm>
            <a:off x="8100392" y="295667"/>
            <a:ext cx="814454" cy="276999"/>
          </a:xfrm>
          <a:prstGeom prst="rect">
            <a:avLst/>
          </a:prstGeom>
          <a:noFill/>
        </p:spPr>
        <p:txBody>
          <a:bodyPr wrap="none" rtlCol="0">
            <a:spAutoFit/>
          </a:bodyPr>
          <a:lstStyle/>
          <a:p>
            <a:r>
              <a:rPr lang="id-ID" sz="1200" b="1" dirty="0" smtClean="0">
                <a:solidFill>
                  <a:prstClr val="black"/>
                </a:solidFill>
                <a:latin typeface="Arial" panose="020B0604020202020204" pitchFamily="34" charset="0"/>
                <a:cs typeface="+mn-cs"/>
              </a:rPr>
              <a:t>(000Ton)</a:t>
            </a:r>
            <a:endParaRPr lang="id-ID" sz="1200" b="1" dirty="0">
              <a:solidFill>
                <a:prstClr val="black"/>
              </a:solidFill>
              <a:latin typeface="Arial" panose="020B0604020202020204" pitchFamily="34" charset="0"/>
              <a:cs typeface="+mn-cs"/>
            </a:endParaRPr>
          </a:p>
        </p:txBody>
      </p:sp>
      <p:sp>
        <p:nvSpPr>
          <p:cNvPr id="7" name="Rounded Rectangle 6"/>
          <p:cNvSpPr/>
          <p:nvPr/>
        </p:nvSpPr>
        <p:spPr>
          <a:xfrm>
            <a:off x="0" y="1714488"/>
            <a:ext cx="9144000" cy="49037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id-ID">
              <a:solidFill>
                <a:prstClr val="white"/>
              </a:solidFill>
            </a:endParaRPr>
          </a:p>
        </p:txBody>
      </p:sp>
      <p:sp>
        <p:nvSpPr>
          <p:cNvPr id="8" name="Rounded Rectangle 7"/>
          <p:cNvSpPr/>
          <p:nvPr/>
        </p:nvSpPr>
        <p:spPr>
          <a:xfrm>
            <a:off x="29817" y="4649964"/>
            <a:ext cx="9084366" cy="49354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id-ID">
              <a:solidFill>
                <a:prstClr val="white"/>
              </a:solidFill>
            </a:endParaRPr>
          </a:p>
        </p:txBody>
      </p:sp>
      <p:sp>
        <p:nvSpPr>
          <p:cNvPr id="10" name="Rounded Rectangle 9"/>
          <p:cNvSpPr/>
          <p:nvPr/>
        </p:nvSpPr>
        <p:spPr>
          <a:xfrm>
            <a:off x="5254698" y="2204865"/>
            <a:ext cx="2857520" cy="50975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id-ID">
              <a:solidFill>
                <a:prstClr val="white"/>
              </a:solidFill>
            </a:endParaRPr>
          </a:p>
        </p:txBody>
      </p:sp>
      <p:sp>
        <p:nvSpPr>
          <p:cNvPr id="9"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14</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34158081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0" y="-24"/>
            <a:ext cx="9144000" cy="609600"/>
          </a:xfrm>
          <a:solidFill>
            <a:schemeClr val="accent6">
              <a:lumMod val="20000"/>
              <a:lumOff val="80000"/>
            </a:schemeClr>
          </a:solidFill>
        </p:spPr>
        <p:txBody>
          <a:bodyPr/>
          <a:lstStyle/>
          <a:p>
            <a:pPr algn="ctr" eaLnBrk="1" hangingPunct="1"/>
            <a:r>
              <a:rPr lang="id-ID" altLang="id-ID" sz="2800" dirty="0" smtClean="0">
                <a:latin typeface="Britannic Bold" pitchFamily="34" charset="0"/>
              </a:rPr>
              <a:t>PASOKAN PANGAN PADA RAMADHAN DAN IDUL FITRI</a:t>
            </a:r>
            <a:endParaRPr lang="en-US" altLang="id-ID" sz="1200" dirty="0" smtClean="0">
              <a:latin typeface="Britannic Bold" pitchFamily="34" charset="0"/>
            </a:endParaRPr>
          </a:p>
        </p:txBody>
      </p:sp>
      <p:grpSp>
        <p:nvGrpSpPr>
          <p:cNvPr id="8" name="Group 2"/>
          <p:cNvGrpSpPr>
            <a:grpSpLocks/>
          </p:cNvGrpSpPr>
          <p:nvPr/>
        </p:nvGrpSpPr>
        <p:grpSpPr bwMode="auto">
          <a:xfrm>
            <a:off x="604292" y="1327138"/>
            <a:ext cx="2157412" cy="4406118"/>
            <a:chOff x="642" y="1572"/>
            <a:chExt cx="1359" cy="2158"/>
          </a:xfrm>
        </p:grpSpPr>
        <p:sp>
          <p:nvSpPr>
            <p:cNvPr id="9" name="Freeform 3"/>
            <p:cNvSpPr>
              <a:spLocks/>
            </p:cNvSpPr>
            <p:nvPr/>
          </p:nvSpPr>
          <p:spPr bwMode="gray">
            <a:xfrm>
              <a:off x="642" y="1572"/>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A8D02A"/>
                </a:gs>
                <a:gs pos="100000">
                  <a:srgbClr val="A8D02A">
                    <a:gamma/>
                    <a:shade val="46275"/>
                    <a:invGamma/>
                  </a:srgbClr>
                </a:gs>
              </a:gsLst>
              <a:lin ang="5400000" scaled="1"/>
            </a:gradFill>
            <a:ln w="9525">
              <a:round/>
              <a:headEnd/>
              <a:tailEnd/>
            </a:ln>
            <a:effectLst/>
            <a:scene3d>
              <a:camera prst="legacyPerspectiveTop"/>
              <a:lightRig rig="legacyNormal2" dir="t"/>
            </a:scene3d>
            <a:sp3d extrusionH="887400" prstMaterial="legacyMatte">
              <a:bevelT w="13500" h="13500" prst="angle"/>
              <a:bevelB w="13500" h="13500" prst="angle"/>
              <a:extrusionClr>
                <a:srgbClr val="A8D02A"/>
              </a:extrusionClr>
              <a:contourClr>
                <a:srgbClr val="A8D02A"/>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0" name="Freeform 4"/>
            <p:cNvSpPr>
              <a:spLocks/>
            </p:cNvSpPr>
            <p:nvPr/>
          </p:nvSpPr>
          <p:spPr bwMode="gray">
            <a:xfrm>
              <a:off x="650" y="1576"/>
              <a:ext cx="1348" cy="377"/>
            </a:xfrm>
            <a:custGeom>
              <a:avLst/>
              <a:gdLst>
                <a:gd name="T0" fmla="*/ 0 w 1348"/>
                <a:gd name="T1" fmla="*/ 183 h 341"/>
                <a:gd name="T2" fmla="*/ 309 w 1348"/>
                <a:gd name="T3" fmla="*/ 340 h 341"/>
                <a:gd name="T4" fmla="*/ 670 w 1348"/>
                <a:gd name="T5" fmla="*/ 225 h 341"/>
                <a:gd name="T6" fmla="*/ 1042 w 1348"/>
                <a:gd name="T7" fmla="*/ 9 h 341"/>
                <a:gd name="T8" fmla="*/ 1348 w 1348"/>
                <a:gd name="T9" fmla="*/ 165 h 341"/>
              </a:gdLst>
              <a:ahLst/>
              <a:cxnLst>
                <a:cxn ang="0">
                  <a:pos x="T0" y="T1"/>
                </a:cxn>
                <a:cxn ang="0">
                  <a:pos x="T2" y="T3"/>
                </a:cxn>
                <a:cxn ang="0">
                  <a:pos x="T4" y="T5"/>
                </a:cxn>
                <a:cxn ang="0">
                  <a:pos x="T6" y="T7"/>
                </a:cxn>
                <a:cxn ang="0">
                  <a:pos x="T8" y="T9"/>
                </a:cxn>
              </a:cxnLst>
              <a:rect l="0" t="0" r="r" b="b"/>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1" name="Freeform 5"/>
            <p:cNvSpPr>
              <a:spLocks/>
            </p:cNvSpPr>
            <p:nvPr/>
          </p:nvSpPr>
          <p:spPr bwMode="gray">
            <a:xfrm>
              <a:off x="653" y="3473"/>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Lst>
              <a:ahLst/>
              <a:cxnLst>
                <a:cxn ang="0">
                  <a:pos x="T0" y="T1"/>
                </a:cxn>
                <a:cxn ang="0">
                  <a:pos x="T2" y="T3"/>
                </a:cxn>
                <a:cxn ang="0">
                  <a:pos x="T4" y="T5"/>
                </a:cxn>
                <a:cxn ang="0">
                  <a:pos x="T6" y="T7"/>
                </a:cxn>
                <a:cxn ang="0">
                  <a:pos x="T8" y="T9"/>
                </a:cxn>
              </a:cxnLst>
              <a:rect l="0" t="0" r="r" b="b"/>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a:solidFill>
                <a:srgbClr val="000000">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nvGrpSpPr>
          <p:cNvPr id="12" name="Group 6"/>
          <p:cNvGrpSpPr>
            <a:grpSpLocks/>
          </p:cNvGrpSpPr>
          <p:nvPr/>
        </p:nvGrpSpPr>
        <p:grpSpPr bwMode="auto">
          <a:xfrm>
            <a:off x="3427413" y="1318671"/>
            <a:ext cx="2157412" cy="4630609"/>
            <a:chOff x="642" y="1572"/>
            <a:chExt cx="1359" cy="2158"/>
          </a:xfrm>
        </p:grpSpPr>
        <p:sp>
          <p:nvSpPr>
            <p:cNvPr id="13" name="Freeform 7"/>
            <p:cNvSpPr>
              <a:spLocks/>
            </p:cNvSpPr>
            <p:nvPr/>
          </p:nvSpPr>
          <p:spPr bwMode="gray">
            <a:xfrm>
              <a:off x="642" y="1572"/>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FFC319"/>
                </a:gs>
                <a:gs pos="100000">
                  <a:srgbClr val="FFC319">
                    <a:gamma/>
                    <a:shade val="46275"/>
                    <a:invGamma/>
                  </a:srgbClr>
                </a:gs>
              </a:gsLst>
              <a:lin ang="5400000" scaled="1"/>
            </a:gradFill>
            <a:ln w="9525">
              <a:round/>
              <a:headEnd/>
              <a:tailEnd/>
            </a:ln>
            <a:effectLst/>
            <a:scene3d>
              <a:camera prst="legacyPerspectiveTop"/>
              <a:lightRig rig="legacyNormal2" dir="t"/>
            </a:scene3d>
            <a:sp3d extrusionH="887400" prstMaterial="legacyMatte">
              <a:bevelT w="13500" h="13500" prst="angle"/>
              <a:bevelB w="13500" h="13500" prst="angle"/>
              <a:extrusionClr>
                <a:srgbClr val="FFC319"/>
              </a:extrusionClr>
              <a:contourClr>
                <a:srgbClr val="FFC31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4" name="Freeform 8"/>
            <p:cNvSpPr>
              <a:spLocks/>
            </p:cNvSpPr>
            <p:nvPr/>
          </p:nvSpPr>
          <p:spPr bwMode="gray">
            <a:xfrm>
              <a:off x="650" y="1576"/>
              <a:ext cx="1348" cy="377"/>
            </a:xfrm>
            <a:custGeom>
              <a:avLst/>
              <a:gdLst>
                <a:gd name="T0" fmla="*/ 0 w 1348"/>
                <a:gd name="T1" fmla="*/ 183 h 341"/>
                <a:gd name="T2" fmla="*/ 309 w 1348"/>
                <a:gd name="T3" fmla="*/ 340 h 341"/>
                <a:gd name="T4" fmla="*/ 670 w 1348"/>
                <a:gd name="T5" fmla="*/ 225 h 341"/>
                <a:gd name="T6" fmla="*/ 1042 w 1348"/>
                <a:gd name="T7" fmla="*/ 9 h 341"/>
                <a:gd name="T8" fmla="*/ 1348 w 1348"/>
                <a:gd name="T9" fmla="*/ 165 h 341"/>
              </a:gdLst>
              <a:ahLst/>
              <a:cxnLst>
                <a:cxn ang="0">
                  <a:pos x="T0" y="T1"/>
                </a:cxn>
                <a:cxn ang="0">
                  <a:pos x="T2" y="T3"/>
                </a:cxn>
                <a:cxn ang="0">
                  <a:pos x="T4" y="T5"/>
                </a:cxn>
                <a:cxn ang="0">
                  <a:pos x="T6" y="T7"/>
                </a:cxn>
                <a:cxn ang="0">
                  <a:pos x="T8" y="T9"/>
                </a:cxn>
              </a:cxnLst>
              <a:rect l="0" t="0" r="r" b="b"/>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5" name="Freeform 9"/>
            <p:cNvSpPr>
              <a:spLocks/>
            </p:cNvSpPr>
            <p:nvPr/>
          </p:nvSpPr>
          <p:spPr bwMode="gray">
            <a:xfrm>
              <a:off x="653" y="3473"/>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Lst>
              <a:ahLst/>
              <a:cxnLst>
                <a:cxn ang="0">
                  <a:pos x="T0" y="T1"/>
                </a:cxn>
                <a:cxn ang="0">
                  <a:pos x="T2" y="T3"/>
                </a:cxn>
                <a:cxn ang="0">
                  <a:pos x="T4" y="T5"/>
                </a:cxn>
                <a:cxn ang="0">
                  <a:pos x="T6" y="T7"/>
                </a:cxn>
                <a:cxn ang="0">
                  <a:pos x="T8" y="T9"/>
                </a:cxn>
              </a:cxnLst>
              <a:rect l="0" t="0" r="r" b="b"/>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a:solidFill>
                <a:srgbClr val="000000">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pic>
        <p:nvPicPr>
          <p:cNvPr id="16" name="Picture 10" descr="shadow_1_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997067" y="4162941"/>
            <a:ext cx="2349500" cy="1682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1"/>
          <p:cNvGrpSpPr>
            <a:grpSpLocks/>
          </p:cNvGrpSpPr>
          <p:nvPr/>
        </p:nvGrpSpPr>
        <p:grpSpPr bwMode="auto">
          <a:xfrm>
            <a:off x="5989129" y="1283215"/>
            <a:ext cx="2157413" cy="4374007"/>
            <a:chOff x="642" y="1572"/>
            <a:chExt cx="1359" cy="2158"/>
          </a:xfrm>
        </p:grpSpPr>
        <p:sp>
          <p:nvSpPr>
            <p:cNvPr id="18" name="Freeform 12"/>
            <p:cNvSpPr>
              <a:spLocks/>
            </p:cNvSpPr>
            <p:nvPr/>
          </p:nvSpPr>
          <p:spPr bwMode="ltGray">
            <a:xfrm>
              <a:off x="642" y="1572"/>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FF6161"/>
                </a:gs>
                <a:gs pos="100000">
                  <a:srgbClr val="FF6161">
                    <a:gamma/>
                    <a:shade val="46275"/>
                    <a:invGamma/>
                  </a:srgbClr>
                </a:gs>
              </a:gsLst>
              <a:lin ang="5400000" scaled="1"/>
            </a:gradFill>
            <a:ln w="9525">
              <a:round/>
              <a:headEnd/>
              <a:tailEnd/>
            </a:ln>
            <a:effectLst/>
            <a:scene3d>
              <a:camera prst="legacyPerspectiveTop"/>
              <a:lightRig rig="legacyNormal2" dir="t"/>
            </a:scene3d>
            <a:sp3d extrusionH="887400" prstMaterial="legacyMatte">
              <a:bevelT w="13500" h="13500" prst="angle"/>
              <a:bevelB w="13500" h="13500" prst="angle"/>
              <a:extrusionClr>
                <a:srgbClr val="FF6161"/>
              </a:extrusionClr>
              <a:contourClr>
                <a:srgbClr val="FF616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9" name="Freeform 13"/>
            <p:cNvSpPr>
              <a:spLocks/>
            </p:cNvSpPr>
            <p:nvPr/>
          </p:nvSpPr>
          <p:spPr bwMode="ltGray">
            <a:xfrm>
              <a:off x="650" y="1576"/>
              <a:ext cx="1348" cy="377"/>
            </a:xfrm>
            <a:custGeom>
              <a:avLst/>
              <a:gdLst>
                <a:gd name="T0" fmla="*/ 0 w 1348"/>
                <a:gd name="T1" fmla="*/ 183 h 341"/>
                <a:gd name="T2" fmla="*/ 309 w 1348"/>
                <a:gd name="T3" fmla="*/ 340 h 341"/>
                <a:gd name="T4" fmla="*/ 670 w 1348"/>
                <a:gd name="T5" fmla="*/ 225 h 341"/>
                <a:gd name="T6" fmla="*/ 1042 w 1348"/>
                <a:gd name="T7" fmla="*/ 9 h 341"/>
                <a:gd name="T8" fmla="*/ 1348 w 1348"/>
                <a:gd name="T9" fmla="*/ 165 h 341"/>
              </a:gdLst>
              <a:ahLst/>
              <a:cxnLst>
                <a:cxn ang="0">
                  <a:pos x="T0" y="T1"/>
                </a:cxn>
                <a:cxn ang="0">
                  <a:pos x="T2" y="T3"/>
                </a:cxn>
                <a:cxn ang="0">
                  <a:pos x="T4" y="T5"/>
                </a:cxn>
                <a:cxn ang="0">
                  <a:pos x="T6" y="T7"/>
                </a:cxn>
                <a:cxn ang="0">
                  <a:pos x="T8" y="T9"/>
                </a:cxn>
              </a:cxnLst>
              <a:rect l="0" t="0" r="r" b="b"/>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0" name="Freeform 14"/>
            <p:cNvSpPr>
              <a:spLocks/>
            </p:cNvSpPr>
            <p:nvPr/>
          </p:nvSpPr>
          <p:spPr bwMode="ltGray">
            <a:xfrm>
              <a:off x="653" y="3473"/>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Lst>
              <a:ahLst/>
              <a:cxnLst>
                <a:cxn ang="0">
                  <a:pos x="T0" y="T1"/>
                </a:cxn>
                <a:cxn ang="0">
                  <a:pos x="T2" y="T3"/>
                </a:cxn>
                <a:cxn ang="0">
                  <a:pos x="T4" y="T5"/>
                </a:cxn>
                <a:cxn ang="0">
                  <a:pos x="T6" y="T7"/>
                </a:cxn>
                <a:cxn ang="0">
                  <a:pos x="T8" y="T9"/>
                </a:cxn>
              </a:cxnLst>
              <a:rect l="0" t="0" r="r" b="b"/>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a:solidFill>
                <a:srgbClr val="000000">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22" name="Text Box 16"/>
          <p:cNvSpPr txBox="1">
            <a:spLocks noChangeArrowheads="1"/>
          </p:cNvSpPr>
          <p:nvPr/>
        </p:nvSpPr>
        <p:spPr bwMode="gray">
          <a:xfrm>
            <a:off x="628104" y="2867013"/>
            <a:ext cx="2133600" cy="196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400" b="1" i="0" u="none" strike="noStrike" kern="0" cap="none" spc="0" normalizeH="0" baseline="0" noProof="0" dirty="0" smtClean="0">
                <a:ln>
                  <a:noFill/>
                </a:ln>
                <a:solidFill>
                  <a:srgbClr val="FFFFFF"/>
                </a:solidFill>
                <a:effectLst/>
                <a:uLnTx/>
                <a:uFillTx/>
                <a:latin typeface="Arial" panose="020B0604020202020204" pitchFamily="34" charset="0"/>
              </a:rPr>
              <a:t>Peta Sebaran Produksi tiap Kab. dan Provinsi</a:t>
            </a:r>
            <a:endParaRPr kumimoji="0" lang="en-US" sz="1400" b="1" i="0" u="none" strike="noStrike" kern="0" cap="none" spc="0" normalizeH="0" baseline="0" noProof="0" dirty="0" smtClean="0">
              <a:ln>
                <a:noFill/>
              </a:ln>
              <a:solidFill>
                <a:srgbClr val="FFFFFF"/>
              </a:solidFill>
              <a:effectLst/>
              <a:uLnTx/>
              <a:uFillTx/>
              <a:latin typeface="Arial" panose="020B0604020202020204" pitchFamily="34" charset="0"/>
            </a:endParaRP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400" b="1" i="0" u="none" strike="noStrike" kern="0" cap="none" spc="0" normalizeH="0" baseline="0" noProof="0" dirty="0" smtClean="0">
                <a:ln>
                  <a:noFill/>
                </a:ln>
                <a:solidFill>
                  <a:srgbClr val="FFFFFF"/>
                </a:solidFill>
                <a:effectLst/>
                <a:uLnTx/>
                <a:uFillTx/>
                <a:latin typeface="Arial" panose="020B0604020202020204" pitchFamily="34" charset="0"/>
              </a:rPr>
              <a:t>Luasan &amp;Waktu Panen</a:t>
            </a:r>
            <a:endParaRPr kumimoji="0" lang="en-US" sz="1400" b="1" i="0" u="none" strike="noStrike" kern="0" cap="none" spc="0" normalizeH="0" baseline="0" noProof="0" dirty="0" smtClean="0">
              <a:ln>
                <a:noFill/>
              </a:ln>
              <a:solidFill>
                <a:srgbClr val="FFFFFF"/>
              </a:solidFill>
              <a:effectLst/>
              <a:uLnTx/>
              <a:uFillTx/>
              <a:latin typeface="Arial" panose="020B0604020202020204" pitchFamily="34" charset="0"/>
            </a:endParaRP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400" b="1" i="0" u="none" strike="noStrike" kern="0" cap="none" spc="0" normalizeH="0" baseline="0" noProof="0" dirty="0" smtClean="0">
                <a:ln>
                  <a:noFill/>
                </a:ln>
                <a:solidFill>
                  <a:srgbClr val="FFFFFF"/>
                </a:solidFill>
                <a:effectLst/>
                <a:uLnTx/>
                <a:uFillTx/>
                <a:latin typeface="Arial" panose="020B0604020202020204" pitchFamily="34" charset="0"/>
              </a:rPr>
              <a:t>Pantau harga di petani</a:t>
            </a:r>
            <a:endParaRPr kumimoji="0" lang="en-US" sz="1400" b="1" i="0" u="none" strike="noStrike" kern="0" cap="none" spc="0" normalizeH="0" baseline="0" noProof="0" dirty="0" smtClean="0">
              <a:ln>
                <a:noFill/>
              </a:ln>
              <a:solidFill>
                <a:srgbClr val="FFFFFF"/>
              </a:solidFill>
              <a:effectLst/>
              <a:uLnTx/>
              <a:uFillTx/>
              <a:latin typeface="Arial" panose="020B0604020202020204" pitchFamily="34" charset="0"/>
            </a:endParaRP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400" b="1" i="0" u="none" strike="noStrike" kern="0" cap="none" spc="0" normalizeH="0" baseline="0" noProof="0" dirty="0" smtClean="0">
                <a:ln>
                  <a:noFill/>
                </a:ln>
                <a:solidFill>
                  <a:srgbClr val="FFFFFF"/>
                </a:solidFill>
                <a:effectLst/>
                <a:uLnTx/>
                <a:uFillTx/>
                <a:latin typeface="Arial" panose="020B0604020202020204" pitchFamily="34" charset="0"/>
              </a:rPr>
              <a:t>Pantau distribusi</a:t>
            </a:r>
            <a:endParaRPr kumimoji="0" lang="en-US" sz="1400" b="1" i="0" u="none" strike="noStrike" kern="0" cap="none" spc="0" normalizeH="0" baseline="0" noProof="0" dirty="0" smtClean="0">
              <a:ln>
                <a:noFill/>
              </a:ln>
              <a:solidFill>
                <a:srgbClr val="FFFFFF"/>
              </a:solidFill>
              <a:effectLst/>
              <a:uLnTx/>
              <a:uFillTx/>
              <a:latin typeface="Arial" panose="020B0604020202020204" pitchFamily="34" charset="0"/>
            </a:endParaRPr>
          </a:p>
        </p:txBody>
      </p:sp>
      <p:grpSp>
        <p:nvGrpSpPr>
          <p:cNvPr id="25" name="Group 19"/>
          <p:cNvGrpSpPr>
            <a:grpSpLocks/>
          </p:cNvGrpSpPr>
          <p:nvPr/>
        </p:nvGrpSpPr>
        <p:grpSpPr bwMode="auto">
          <a:xfrm>
            <a:off x="6184392" y="1024453"/>
            <a:ext cx="720725" cy="822325"/>
            <a:chOff x="192" y="1917"/>
            <a:chExt cx="1042" cy="1102"/>
          </a:xfrm>
        </p:grpSpPr>
        <p:grpSp>
          <p:nvGrpSpPr>
            <p:cNvPr id="26" name="Group 20"/>
            <p:cNvGrpSpPr>
              <a:grpSpLocks/>
            </p:cNvGrpSpPr>
            <p:nvPr/>
          </p:nvGrpSpPr>
          <p:grpSpPr bwMode="auto">
            <a:xfrm>
              <a:off x="192" y="1917"/>
              <a:ext cx="1042" cy="1102"/>
              <a:chOff x="192" y="1917"/>
              <a:chExt cx="1042" cy="1102"/>
            </a:xfrm>
          </p:grpSpPr>
          <p:pic>
            <p:nvPicPr>
              <p:cNvPr id="28" name="Picture 21" descr="light_shadow"/>
              <p:cNvPicPr>
                <a:picLocks noChangeAspect="1" noChangeArrowheads="1"/>
              </p:cNvPicPr>
              <p:nvPr/>
            </p:nvPicPr>
            <p:blipFill>
              <a:blip r:embed="rId4"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3"/>
              <p:cNvSpPr>
                <a:spLocks noChangeArrowheads="1"/>
              </p:cNvSpPr>
              <p:nvPr/>
            </p:nvSpPr>
            <p:spPr bwMode="gray">
              <a:xfrm>
                <a:off x="192" y="1917"/>
                <a:ext cx="1035" cy="1019"/>
              </a:xfrm>
              <a:prstGeom prst="ellipse">
                <a:avLst/>
              </a:prstGeom>
              <a:gradFill rotWithShape="1">
                <a:gsLst>
                  <a:gs pos="0">
                    <a:srgbClr val="FF6161">
                      <a:gamma/>
                      <a:shade val="46275"/>
                      <a:invGamma/>
                      <a:alpha val="89999"/>
                    </a:srgbClr>
                  </a:gs>
                  <a:gs pos="50000">
                    <a:srgbClr val="FF6161">
                      <a:alpha val="55000"/>
                    </a:srgbClr>
                  </a:gs>
                  <a:gs pos="100000">
                    <a:srgbClr val="FF6161">
                      <a:gamma/>
                      <a:shade val="46275"/>
                      <a:invGamma/>
                      <a:alpha val="89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pic>
          <p:nvPicPr>
            <p:cNvPr id="27" name="Picture 24"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296" y="1927"/>
              <a:ext cx="823" cy="36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WordArt 25"/>
          <p:cNvSpPr>
            <a:spLocks noChangeArrowheads="1" noChangeShapeType="1" noTextEdit="1"/>
          </p:cNvSpPr>
          <p:nvPr/>
        </p:nvSpPr>
        <p:spPr bwMode="gray">
          <a:xfrm>
            <a:off x="6276467" y="1211778"/>
            <a:ext cx="520700" cy="420688"/>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eaLnBrk="1" hangingPunct="1"/>
            <a:r>
              <a:rPr lang="id-ID" sz="3600" i="1" kern="10" dirty="0" smtClean="0">
                <a:solidFill>
                  <a:srgbClr val="FCFCFC">
                    <a:alpha val="80000"/>
                  </a:srgbClr>
                </a:solidFill>
                <a:latin typeface="Arial Black" panose="020B0A04020102020204" pitchFamily="34" charset="0"/>
              </a:rPr>
              <a:t>03</a:t>
            </a:r>
          </a:p>
        </p:txBody>
      </p:sp>
      <p:sp>
        <p:nvSpPr>
          <p:cNvPr id="32" name="Line 26"/>
          <p:cNvSpPr>
            <a:spLocks noChangeShapeType="1"/>
          </p:cNvSpPr>
          <p:nvPr/>
        </p:nvSpPr>
        <p:spPr bwMode="gray">
          <a:xfrm>
            <a:off x="6105017" y="2656403"/>
            <a:ext cx="1916112" cy="0"/>
          </a:xfrm>
          <a:prstGeom prst="line">
            <a:avLst/>
          </a:prstGeom>
          <a:noFill/>
          <a:ln w="12700" cap="rnd">
            <a:solidFill>
              <a:srgbClr val="FFFFFF">
                <a:alpha val="50000"/>
              </a:srgbClr>
            </a:solidFill>
            <a:prstDash val="sysDot"/>
            <a:round/>
            <a:headEnd/>
            <a:tailEnd/>
          </a:ln>
          <a:effectLst>
            <a:outerShdw dist="28398" dir="20006097" algn="ctr" rotWithShape="0">
              <a:srgbClr val="000000">
                <a:alpha val="50000"/>
              </a:srgbClr>
            </a:outerShdw>
          </a:effectLst>
          <a:extLst>
            <a:ext uri="{909E8E84-426E-40DD-AFC4-6F175D3DCCD1}">
              <a14:hiddenFill xmlns:a14="http://schemas.microsoft.com/office/drawing/2010/main">
                <a:noFill/>
              </a14:hiddenFill>
            </a:ext>
          </a:extLst>
        </p:spPr>
        <p:txBody>
          <a:bodyPr/>
          <a:lstStyle/>
          <a:p>
            <a:pPr eaLnBrk="1" hangingPunct="1"/>
            <a:endParaRPr lang="id-ID" smtClean="0">
              <a:solidFill>
                <a:srgbClr val="000000"/>
              </a:solidFill>
              <a:latin typeface="Arial" panose="020B0604020202020204" pitchFamily="34" charset="0"/>
            </a:endParaRPr>
          </a:p>
        </p:txBody>
      </p:sp>
      <p:sp>
        <p:nvSpPr>
          <p:cNvPr id="33" name="Text Box 27"/>
          <p:cNvSpPr txBox="1">
            <a:spLocks noChangeArrowheads="1"/>
          </p:cNvSpPr>
          <p:nvPr/>
        </p:nvSpPr>
        <p:spPr bwMode="gray">
          <a:xfrm>
            <a:off x="3535082" y="2106518"/>
            <a:ext cx="1887537" cy="461665"/>
          </a:xfrm>
          <a:prstGeom prst="rect">
            <a:avLst/>
          </a:prstGeom>
          <a:solidFill>
            <a:schemeClr val="accent1"/>
          </a:solidFill>
          <a:ln>
            <a:noFill/>
          </a:ln>
          <a:effectLst/>
        </p:spPr>
        <p:txBody>
          <a:bodyPr wrap="square">
            <a:spAutoFit/>
          </a:bodyPr>
          <a:lstStyle/>
          <a:p>
            <a:pPr algn="ctr" eaLnBrk="1" hangingPunct="1">
              <a:spcBef>
                <a:spcPct val="50000"/>
              </a:spcBef>
            </a:pPr>
            <a:r>
              <a:rPr lang="id-ID" sz="1200" b="1" dirty="0" smtClean="0">
                <a:solidFill>
                  <a:srgbClr val="FFFFFF"/>
                </a:solidFill>
                <a:latin typeface="Arial" panose="020B0604020202020204" pitchFamily="34" charset="0"/>
              </a:rPr>
              <a:t>Menggalang Komitmen Pelaku Usaha</a:t>
            </a:r>
            <a:endParaRPr lang="en-US" sz="1200" b="1" dirty="0" smtClean="0">
              <a:solidFill>
                <a:srgbClr val="FFFFFF"/>
              </a:solidFill>
              <a:latin typeface="Arial" panose="020B0604020202020204" pitchFamily="34" charset="0"/>
            </a:endParaRPr>
          </a:p>
        </p:txBody>
      </p:sp>
      <p:grpSp>
        <p:nvGrpSpPr>
          <p:cNvPr id="34" name="Group 28"/>
          <p:cNvGrpSpPr>
            <a:grpSpLocks/>
          </p:cNvGrpSpPr>
          <p:nvPr/>
        </p:nvGrpSpPr>
        <p:grpSpPr bwMode="auto">
          <a:xfrm>
            <a:off x="3575050" y="1053559"/>
            <a:ext cx="739775" cy="822325"/>
            <a:chOff x="2608" y="1076"/>
            <a:chExt cx="466" cy="518"/>
          </a:xfrm>
        </p:grpSpPr>
        <p:grpSp>
          <p:nvGrpSpPr>
            <p:cNvPr id="35" name="Group 29"/>
            <p:cNvGrpSpPr>
              <a:grpSpLocks/>
            </p:cNvGrpSpPr>
            <p:nvPr/>
          </p:nvGrpSpPr>
          <p:grpSpPr bwMode="auto">
            <a:xfrm>
              <a:off x="2608" y="1076"/>
              <a:ext cx="466" cy="518"/>
              <a:chOff x="2608" y="1076"/>
              <a:chExt cx="466" cy="518"/>
            </a:xfrm>
          </p:grpSpPr>
          <p:pic>
            <p:nvPicPr>
              <p:cNvPr id="37" name="Picture 30" descr="light_shadow"/>
              <p:cNvPicPr>
                <a:picLocks noChangeAspect="1" noChangeArrowheads="1"/>
              </p:cNvPicPr>
              <p:nvPr/>
            </p:nvPicPr>
            <p:blipFill>
              <a:blip r:embed="rId7" cstate="print">
                <a:lum bright="-78000" contrast="-78000"/>
                <a:extLst>
                  <a:ext uri="{28A0092B-C50C-407E-A947-70E740481C1C}">
                    <a14:useLocalDpi xmlns:a14="http://schemas.microsoft.com/office/drawing/2010/main" val="0"/>
                  </a:ext>
                </a:extLst>
              </a:blip>
              <a:srcRect/>
              <a:stretch>
                <a:fillRect/>
              </a:stretch>
            </p:blipFill>
            <p:spPr bwMode="gray">
              <a:xfrm>
                <a:off x="2652" y="1482"/>
                <a:ext cx="384" cy="11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1" descr="circuler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2608" y="1076"/>
                <a:ext cx="466" cy="478"/>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2"/>
              <p:cNvSpPr>
                <a:spLocks noChangeArrowheads="1"/>
              </p:cNvSpPr>
              <p:nvPr/>
            </p:nvSpPr>
            <p:spPr bwMode="gray">
              <a:xfrm>
                <a:off x="2608" y="1076"/>
                <a:ext cx="463" cy="479"/>
              </a:xfrm>
              <a:prstGeom prst="ellipse">
                <a:avLst/>
              </a:prstGeom>
              <a:gradFill rotWithShape="1">
                <a:gsLst>
                  <a:gs pos="0">
                    <a:srgbClr val="FFC319">
                      <a:gamma/>
                      <a:shade val="46275"/>
                      <a:invGamma/>
                      <a:alpha val="89999"/>
                    </a:srgbClr>
                  </a:gs>
                  <a:gs pos="50000">
                    <a:srgbClr val="FFC319">
                      <a:alpha val="55000"/>
                    </a:srgbClr>
                  </a:gs>
                  <a:gs pos="100000">
                    <a:srgbClr val="FFC319">
                      <a:gamma/>
                      <a:shade val="46275"/>
                      <a:invGamma/>
                      <a:alpha val="89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pic>
          <p:nvPicPr>
            <p:cNvPr id="36" name="Picture 33"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2665" y="1081"/>
              <a:ext cx="359" cy="16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WordArt 34"/>
          <p:cNvSpPr>
            <a:spLocks noChangeArrowheads="1" noChangeShapeType="1" noTextEdit="1"/>
          </p:cNvSpPr>
          <p:nvPr/>
        </p:nvSpPr>
        <p:spPr bwMode="gray">
          <a:xfrm>
            <a:off x="3687763" y="1228184"/>
            <a:ext cx="530225" cy="420687"/>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eaLnBrk="1" hangingPunct="1"/>
            <a:r>
              <a:rPr lang="id-ID" sz="3600" i="1" kern="10" smtClean="0">
                <a:solidFill>
                  <a:srgbClr val="FCFCFC">
                    <a:alpha val="80000"/>
                  </a:srgbClr>
                </a:solidFill>
                <a:latin typeface="Arial Black" panose="020B0A04020102020204" pitchFamily="34" charset="0"/>
              </a:rPr>
              <a:t>02</a:t>
            </a:r>
          </a:p>
        </p:txBody>
      </p:sp>
      <p:sp>
        <p:nvSpPr>
          <p:cNvPr id="41" name="Line 35"/>
          <p:cNvSpPr>
            <a:spLocks noChangeShapeType="1"/>
          </p:cNvSpPr>
          <p:nvPr/>
        </p:nvSpPr>
        <p:spPr bwMode="gray">
          <a:xfrm>
            <a:off x="3514725" y="2708920"/>
            <a:ext cx="1916113" cy="0"/>
          </a:xfrm>
          <a:prstGeom prst="line">
            <a:avLst/>
          </a:prstGeom>
          <a:noFill/>
          <a:ln w="12700" cap="rnd">
            <a:solidFill>
              <a:srgbClr val="FFFFFF">
                <a:alpha val="50000"/>
              </a:srgbClr>
            </a:solidFill>
            <a:prstDash val="sysDot"/>
            <a:round/>
            <a:headEnd/>
            <a:tailEnd/>
          </a:ln>
          <a:effectLst>
            <a:outerShdw dist="28398" dir="20006097" algn="ctr" rotWithShape="0">
              <a:srgbClr val="000000">
                <a:alpha val="50000"/>
              </a:srgbClr>
            </a:outerShdw>
          </a:effectLst>
          <a:extLst>
            <a:ext uri="{909E8E84-426E-40DD-AFC4-6F175D3DCCD1}">
              <a14:hiddenFill xmlns:a14="http://schemas.microsoft.com/office/drawing/2010/main">
                <a:noFill/>
              </a14:hiddenFill>
            </a:ext>
          </a:extLst>
        </p:spPr>
        <p:txBody>
          <a:bodyPr/>
          <a:lstStyle/>
          <a:p>
            <a:pPr eaLnBrk="1" hangingPunct="1"/>
            <a:endParaRPr lang="id-ID" smtClean="0">
              <a:solidFill>
                <a:srgbClr val="000000"/>
              </a:solidFill>
              <a:latin typeface="Arial" panose="020B0604020202020204" pitchFamily="34" charset="0"/>
            </a:endParaRPr>
          </a:p>
        </p:txBody>
      </p:sp>
      <p:sp>
        <p:nvSpPr>
          <p:cNvPr id="42" name="Text Box 36"/>
          <p:cNvSpPr txBox="1">
            <a:spLocks noChangeArrowheads="1"/>
          </p:cNvSpPr>
          <p:nvPr/>
        </p:nvSpPr>
        <p:spPr bwMode="gray">
          <a:xfrm>
            <a:off x="674672" y="2018761"/>
            <a:ext cx="2035175" cy="584775"/>
          </a:xfrm>
          <a:prstGeom prst="rect">
            <a:avLst/>
          </a:prstGeom>
          <a:solidFill>
            <a:schemeClr val="accent1"/>
          </a:solidFill>
          <a:ln>
            <a:noFill/>
          </a:ln>
          <a:effectLst/>
        </p:spPr>
        <p:txBody>
          <a:bodyPr wrap="square">
            <a:spAutoFit/>
          </a:bodyPr>
          <a:lstStyle/>
          <a:p>
            <a:pPr algn="ctr" eaLnBrk="1" hangingPunct="1">
              <a:spcBef>
                <a:spcPct val="50000"/>
              </a:spcBef>
            </a:pPr>
            <a:r>
              <a:rPr lang="id-ID" sz="1600" b="1" dirty="0" smtClean="0">
                <a:solidFill>
                  <a:srgbClr val="FFFFFF"/>
                </a:solidFill>
                <a:latin typeface="Arial" panose="020B0604020202020204" pitchFamily="34" charset="0"/>
              </a:rPr>
              <a:t>Pemetaan Lokasi Panen Mei-Juli</a:t>
            </a:r>
            <a:endParaRPr lang="en-US" sz="1600" b="1" dirty="0" smtClean="0">
              <a:solidFill>
                <a:srgbClr val="FFFFFF"/>
              </a:solidFill>
              <a:latin typeface="Arial" panose="020B0604020202020204" pitchFamily="34" charset="0"/>
            </a:endParaRPr>
          </a:p>
        </p:txBody>
      </p:sp>
      <p:pic>
        <p:nvPicPr>
          <p:cNvPr id="43" name="Picture 37"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890041" y="1085838"/>
            <a:ext cx="569913" cy="268288"/>
          </a:xfrm>
          <a:prstGeom prst="rect">
            <a:avLst/>
          </a:prstGeom>
          <a:noFill/>
          <a:extLst>
            <a:ext uri="{909E8E84-426E-40DD-AFC4-6F175D3DCCD1}">
              <a14:hiddenFill xmlns:a14="http://schemas.microsoft.com/office/drawing/2010/main">
                <a:solidFill>
                  <a:srgbClr val="FFFFFF"/>
                </a:solidFill>
              </a14:hiddenFill>
            </a:ext>
          </a:extLst>
        </p:spPr>
      </p:pic>
      <p:sp>
        <p:nvSpPr>
          <p:cNvPr id="44" name="Line 38"/>
          <p:cNvSpPr>
            <a:spLocks noChangeShapeType="1"/>
          </p:cNvSpPr>
          <p:nvPr/>
        </p:nvSpPr>
        <p:spPr bwMode="gray">
          <a:xfrm>
            <a:off x="759866" y="2714613"/>
            <a:ext cx="1916113" cy="0"/>
          </a:xfrm>
          <a:prstGeom prst="line">
            <a:avLst/>
          </a:prstGeom>
          <a:noFill/>
          <a:ln w="12700" cap="rnd">
            <a:solidFill>
              <a:srgbClr val="FFFFFF">
                <a:alpha val="50000"/>
              </a:srgbClr>
            </a:solidFill>
            <a:prstDash val="sysDot"/>
            <a:round/>
            <a:headEnd/>
            <a:tailEnd/>
          </a:ln>
          <a:effectLst>
            <a:outerShdw dist="28398" dir="20006097" algn="ctr" rotWithShape="0">
              <a:srgbClr val="000000">
                <a:alpha val="50000"/>
              </a:srgbClr>
            </a:outerShdw>
          </a:effectLst>
          <a:extLst>
            <a:ext uri="{909E8E84-426E-40DD-AFC4-6F175D3DCCD1}">
              <a14:hiddenFill xmlns:a14="http://schemas.microsoft.com/office/drawing/2010/main">
                <a:noFill/>
              </a14:hiddenFill>
            </a:ext>
          </a:extLst>
        </p:spPr>
        <p:txBody>
          <a:bodyPr/>
          <a:lstStyle/>
          <a:p>
            <a:pPr eaLnBrk="1" hangingPunct="1"/>
            <a:endParaRPr lang="id-ID" smtClean="0">
              <a:solidFill>
                <a:srgbClr val="000000"/>
              </a:solidFill>
              <a:latin typeface="Arial" panose="020B0604020202020204" pitchFamily="34" charset="0"/>
            </a:endParaRPr>
          </a:p>
        </p:txBody>
      </p:sp>
      <p:grpSp>
        <p:nvGrpSpPr>
          <p:cNvPr id="46" name="Group 40"/>
          <p:cNvGrpSpPr>
            <a:grpSpLocks/>
          </p:cNvGrpSpPr>
          <p:nvPr/>
        </p:nvGrpSpPr>
        <p:grpSpPr bwMode="auto">
          <a:xfrm>
            <a:off x="777329" y="1073138"/>
            <a:ext cx="739775" cy="822325"/>
            <a:chOff x="2608" y="1076"/>
            <a:chExt cx="466" cy="518"/>
          </a:xfrm>
        </p:grpSpPr>
        <p:grpSp>
          <p:nvGrpSpPr>
            <p:cNvPr id="47" name="Group 41"/>
            <p:cNvGrpSpPr>
              <a:grpSpLocks/>
            </p:cNvGrpSpPr>
            <p:nvPr/>
          </p:nvGrpSpPr>
          <p:grpSpPr bwMode="auto">
            <a:xfrm>
              <a:off x="2608" y="1076"/>
              <a:ext cx="466" cy="518"/>
              <a:chOff x="2608" y="1076"/>
              <a:chExt cx="466" cy="518"/>
            </a:xfrm>
          </p:grpSpPr>
          <p:pic>
            <p:nvPicPr>
              <p:cNvPr id="49" name="Picture 42" descr="light_shadow"/>
              <p:cNvPicPr>
                <a:picLocks noChangeAspect="1" noChangeArrowheads="1"/>
              </p:cNvPicPr>
              <p:nvPr/>
            </p:nvPicPr>
            <p:blipFill>
              <a:blip r:embed="rId7" cstate="print">
                <a:lum bright="-78000" contrast="-78000"/>
                <a:extLst>
                  <a:ext uri="{28A0092B-C50C-407E-A947-70E740481C1C}">
                    <a14:useLocalDpi xmlns:a14="http://schemas.microsoft.com/office/drawing/2010/main" val="0"/>
                  </a:ext>
                </a:extLst>
              </a:blip>
              <a:srcRect/>
              <a:stretch>
                <a:fillRect/>
              </a:stretch>
            </p:blipFill>
            <p:spPr bwMode="gray">
              <a:xfrm>
                <a:off x="2652" y="1482"/>
                <a:ext cx="384" cy="1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3" descr="circuler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2608" y="1076"/>
                <a:ext cx="466" cy="478"/>
              </a:xfrm>
              <a:prstGeom prst="rect">
                <a:avLst/>
              </a:prstGeom>
              <a:noFill/>
              <a:extLst>
                <a:ext uri="{909E8E84-426E-40DD-AFC4-6F175D3DCCD1}">
                  <a14:hiddenFill xmlns:a14="http://schemas.microsoft.com/office/drawing/2010/main">
                    <a:solidFill>
                      <a:srgbClr val="FFFFFF"/>
                    </a:solidFill>
                  </a14:hiddenFill>
                </a:ext>
              </a:extLst>
            </p:spPr>
          </p:pic>
          <p:sp>
            <p:nvSpPr>
              <p:cNvPr id="51" name="Oval 44"/>
              <p:cNvSpPr>
                <a:spLocks noChangeArrowheads="1"/>
              </p:cNvSpPr>
              <p:nvPr/>
            </p:nvSpPr>
            <p:spPr bwMode="gray">
              <a:xfrm>
                <a:off x="2608" y="1076"/>
                <a:ext cx="463" cy="479"/>
              </a:xfrm>
              <a:prstGeom prst="ellipse">
                <a:avLst/>
              </a:prstGeom>
              <a:gradFill rotWithShape="1">
                <a:gsLst>
                  <a:gs pos="0">
                    <a:srgbClr val="A8D02A">
                      <a:gamma/>
                      <a:shade val="46275"/>
                      <a:invGamma/>
                      <a:alpha val="89999"/>
                    </a:srgbClr>
                  </a:gs>
                  <a:gs pos="50000">
                    <a:srgbClr val="A8D02A">
                      <a:alpha val="55000"/>
                    </a:srgbClr>
                  </a:gs>
                  <a:gs pos="100000">
                    <a:srgbClr val="A8D02A">
                      <a:gamma/>
                      <a:shade val="46275"/>
                      <a:invGamma/>
                      <a:alpha val="89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smtClean="0">
                  <a:ln>
                    <a:noFill/>
                  </a:ln>
                  <a:solidFill>
                    <a:srgbClr val="000000"/>
                  </a:solidFill>
                  <a:effectLst/>
                  <a:uLnTx/>
                  <a:uFillTx/>
                  <a:latin typeface="Arial" panose="020B0604020202020204" pitchFamily="34" charset="0"/>
                </a:endParaRPr>
              </a:p>
            </p:txBody>
          </p:sp>
        </p:grpSp>
        <p:pic>
          <p:nvPicPr>
            <p:cNvPr id="48" name="Picture 45"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2665" y="1081"/>
              <a:ext cx="359" cy="169"/>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WordArt 46"/>
          <p:cNvSpPr>
            <a:spLocks noChangeArrowheads="1" noChangeShapeType="1" noTextEdit="1"/>
          </p:cNvSpPr>
          <p:nvPr/>
        </p:nvSpPr>
        <p:spPr bwMode="gray">
          <a:xfrm>
            <a:off x="901154" y="1252526"/>
            <a:ext cx="530225" cy="420687"/>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eaLnBrk="1" hangingPunct="1"/>
            <a:r>
              <a:rPr lang="id-ID" sz="3600" i="1" kern="10" dirty="0" smtClean="0">
                <a:solidFill>
                  <a:srgbClr val="FCFCFC">
                    <a:alpha val="80000"/>
                  </a:srgbClr>
                </a:solidFill>
                <a:latin typeface="Arial Black" panose="020B0A04020102020204" pitchFamily="34" charset="0"/>
              </a:rPr>
              <a:t>01</a:t>
            </a:r>
          </a:p>
        </p:txBody>
      </p:sp>
      <p:sp>
        <p:nvSpPr>
          <p:cNvPr id="53" name="Text Box 16"/>
          <p:cNvSpPr txBox="1">
            <a:spLocks noChangeArrowheads="1"/>
          </p:cNvSpPr>
          <p:nvPr/>
        </p:nvSpPr>
        <p:spPr bwMode="gray">
          <a:xfrm>
            <a:off x="3422064" y="2564904"/>
            <a:ext cx="2133600" cy="267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150" b="1" i="0" u="none" strike="noStrike" kern="0" cap="none" spc="0" normalizeH="0" baseline="0" noProof="0" dirty="0" smtClean="0">
                <a:ln>
                  <a:noFill/>
                </a:ln>
                <a:solidFill>
                  <a:srgbClr val="FFFFFF"/>
                </a:solidFill>
                <a:effectLst/>
                <a:uLnTx/>
                <a:uFillTx/>
              </a:rPr>
              <a:t>PT Artha Graha, PT.</a:t>
            </a:r>
            <a:r>
              <a:rPr lang="id-ID" sz="1150" b="1" kern="0" dirty="0">
                <a:solidFill>
                  <a:srgbClr val="FFFFFF"/>
                </a:solidFill>
              </a:rPr>
              <a:t> </a:t>
            </a:r>
            <a:r>
              <a:rPr lang="id-ID" sz="1150" b="1" kern="0" dirty="0" smtClean="0">
                <a:solidFill>
                  <a:srgbClr val="FFFFFF"/>
                </a:solidFill>
              </a:rPr>
              <a:t>Charoen Pokphand, PT JAPFA Comfeed, PT Cheil Jedang-Patriot Intan Abadi, PT Cibadak Indah Sari, PT Sierad Produce, </a:t>
            </a:r>
            <a:r>
              <a:rPr kumimoji="0" lang="id-ID" sz="1150" b="1" i="0" u="none" strike="noStrike" kern="0" cap="none" spc="0" normalizeH="0" baseline="0" noProof="0" dirty="0" smtClean="0">
                <a:ln>
                  <a:noFill/>
                </a:ln>
                <a:solidFill>
                  <a:srgbClr val="FFFFFF"/>
                </a:solidFill>
                <a:effectLst/>
                <a:uLnTx/>
                <a:uFillTx/>
              </a:rPr>
              <a:t>Feedloter, Unggas</a:t>
            </a: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150" b="1" i="0" u="none" strike="noStrike" kern="0" cap="none" spc="0" normalizeH="0" baseline="0" noProof="0" dirty="0" smtClean="0">
                <a:ln>
                  <a:noFill/>
                </a:ln>
                <a:solidFill>
                  <a:srgbClr val="FFFFFF"/>
                </a:solidFill>
                <a:effectLst/>
                <a:uLnTx/>
                <a:uFillTx/>
              </a:rPr>
              <a:t>Puskop Polri-TNI,</a:t>
            </a:r>
            <a:r>
              <a:rPr kumimoji="0" lang="id-ID" sz="1150" b="1" i="0" u="none" strike="noStrike" kern="0" cap="none" spc="0" normalizeH="0" noProof="0" dirty="0" smtClean="0">
                <a:ln>
                  <a:noFill/>
                </a:ln>
                <a:solidFill>
                  <a:srgbClr val="FFFFFF"/>
                </a:solidFill>
                <a:effectLst/>
                <a:uLnTx/>
                <a:uFillTx/>
              </a:rPr>
              <a:t> Kop. pasar</a:t>
            </a:r>
            <a:endParaRPr kumimoji="0" lang="en-US" sz="1150" b="1" i="0" u="none" strike="noStrike" kern="0" cap="none" spc="0" normalizeH="0" baseline="0" noProof="0" dirty="0" smtClean="0">
              <a:ln>
                <a:noFill/>
              </a:ln>
              <a:solidFill>
                <a:srgbClr val="FFFFFF"/>
              </a:solidFill>
              <a:effectLst/>
              <a:uLnTx/>
              <a:uFillTx/>
            </a:endParaRP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150" b="1" i="0" u="none" strike="noStrike" kern="0" cap="none" spc="0" normalizeH="0" baseline="0" noProof="0" dirty="0" smtClean="0">
                <a:ln>
                  <a:noFill/>
                </a:ln>
                <a:solidFill>
                  <a:srgbClr val="FFFFFF"/>
                </a:solidFill>
                <a:effectLst/>
                <a:uLnTx/>
                <a:uFillTx/>
              </a:rPr>
              <a:t>Asosiasi sapi, unggas,  jagung, bawang, cabai, dll</a:t>
            </a:r>
          </a:p>
          <a:p>
            <a:pPr marL="120650" marR="0" lvl="0" indent="-120650" defTabSz="914400" eaLnBrk="1" fontAlgn="auto" latinLnBrk="0" hangingPunct="1">
              <a:lnSpc>
                <a:spcPct val="90000"/>
              </a:lnSpc>
              <a:spcBef>
                <a:spcPct val="50000"/>
              </a:spcBef>
              <a:spcAft>
                <a:spcPts val="0"/>
              </a:spcAft>
              <a:buClrTx/>
              <a:buSzTx/>
              <a:buFontTx/>
              <a:buChar char="•"/>
              <a:tabLst/>
              <a:defRPr/>
            </a:pPr>
            <a:r>
              <a:rPr lang="id-ID" sz="1150" b="1" kern="0" dirty="0" smtClean="0">
                <a:solidFill>
                  <a:srgbClr val="FFFFFF"/>
                </a:solidFill>
              </a:rPr>
              <a:t>Bulog, TTI, PT Pos Indonesia</a:t>
            </a: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150" b="1" i="0" u="none" strike="noStrike" kern="0" cap="none" spc="0" normalizeH="0" baseline="0" noProof="0" dirty="0" smtClean="0">
                <a:ln>
                  <a:noFill/>
                </a:ln>
                <a:solidFill>
                  <a:srgbClr val="FFFFFF"/>
                </a:solidFill>
                <a:effectLst/>
                <a:uLnTx/>
                <a:uFillTx/>
              </a:rPr>
              <a:t>Poktan dan gapoktan</a:t>
            </a:r>
            <a:endParaRPr kumimoji="0" lang="en-US" sz="1150" b="1" i="0" u="none" strike="noStrike" kern="0" cap="none" spc="0" normalizeH="0" baseline="0" noProof="0" dirty="0" smtClean="0">
              <a:ln>
                <a:noFill/>
              </a:ln>
              <a:solidFill>
                <a:srgbClr val="FFFFFF"/>
              </a:solidFill>
              <a:effectLst/>
              <a:uLnTx/>
              <a:uFillTx/>
            </a:endParaRPr>
          </a:p>
        </p:txBody>
      </p:sp>
      <p:sp>
        <p:nvSpPr>
          <p:cNvPr id="54" name="Text Box 27"/>
          <p:cNvSpPr txBox="1">
            <a:spLocks noChangeArrowheads="1"/>
          </p:cNvSpPr>
          <p:nvPr/>
        </p:nvSpPr>
        <p:spPr bwMode="gray">
          <a:xfrm>
            <a:off x="6105017" y="2055798"/>
            <a:ext cx="1887537" cy="461665"/>
          </a:xfrm>
          <a:prstGeom prst="rect">
            <a:avLst/>
          </a:prstGeom>
          <a:solidFill>
            <a:schemeClr val="accent1"/>
          </a:solidFill>
          <a:ln>
            <a:noFill/>
          </a:ln>
          <a:effectLst/>
        </p:spPr>
        <p:txBody>
          <a:bodyPr wrap="square">
            <a:spAutoFit/>
          </a:bodyPr>
          <a:lstStyle/>
          <a:p>
            <a:pPr algn="ctr" eaLnBrk="1" hangingPunct="1">
              <a:spcBef>
                <a:spcPct val="50000"/>
              </a:spcBef>
            </a:pPr>
            <a:r>
              <a:rPr lang="id-ID" sz="1200" b="1" dirty="0" smtClean="0">
                <a:solidFill>
                  <a:srgbClr val="FFFFFF"/>
                </a:solidFill>
                <a:latin typeface="Arial" panose="020B0604020202020204" pitchFamily="34" charset="0"/>
              </a:rPr>
              <a:t>Menurunkan Harga Pangan</a:t>
            </a:r>
            <a:endParaRPr lang="en-US" sz="1200" b="1" dirty="0" smtClean="0">
              <a:solidFill>
                <a:srgbClr val="FFFFFF"/>
              </a:solidFill>
              <a:latin typeface="Arial" panose="020B0604020202020204" pitchFamily="34" charset="0"/>
            </a:endParaRPr>
          </a:p>
        </p:txBody>
      </p:sp>
      <p:sp>
        <p:nvSpPr>
          <p:cNvPr id="55" name="Text Box 16"/>
          <p:cNvSpPr txBox="1">
            <a:spLocks noChangeArrowheads="1"/>
          </p:cNvSpPr>
          <p:nvPr/>
        </p:nvSpPr>
        <p:spPr bwMode="gray">
          <a:xfrm>
            <a:off x="5984366" y="2780928"/>
            <a:ext cx="2133600" cy="169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200" b="1" i="0" u="none" strike="noStrike" kern="0" cap="none" spc="0" normalizeH="0" baseline="0" noProof="0" dirty="0" smtClean="0">
                <a:ln>
                  <a:noFill/>
                </a:ln>
                <a:solidFill>
                  <a:srgbClr val="FFFFFF"/>
                </a:solidFill>
                <a:effectLst/>
                <a:uLnTx/>
                <a:uFillTx/>
              </a:rPr>
              <a:t>Memotong rantai pasok (dari petani langsung kekonsumen</a:t>
            </a: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200" b="1" i="0" u="none" strike="noStrike" kern="0" cap="none" spc="0" normalizeH="0" baseline="0" noProof="0" dirty="0" smtClean="0">
                <a:ln>
                  <a:noFill/>
                </a:ln>
                <a:solidFill>
                  <a:srgbClr val="FFFFFF"/>
                </a:solidFill>
                <a:effectLst/>
                <a:uLnTx/>
                <a:uFillTx/>
              </a:rPr>
              <a:t>Bazar Pangan Murah Tiap Hari di Jabodetabek</a:t>
            </a:r>
            <a:endParaRPr kumimoji="0" lang="en-US" sz="1200" b="1" i="0" u="none" strike="noStrike" kern="0" cap="none" spc="0" normalizeH="0" baseline="0" noProof="0" dirty="0" smtClean="0">
              <a:ln>
                <a:noFill/>
              </a:ln>
              <a:solidFill>
                <a:srgbClr val="FFFFFF"/>
              </a:solidFill>
              <a:effectLst/>
              <a:uLnTx/>
              <a:uFillTx/>
            </a:endParaRPr>
          </a:p>
          <a:p>
            <a:pPr marL="120650" marR="0" lvl="0" indent="-120650" defTabSz="914400" eaLnBrk="1" fontAlgn="auto" latinLnBrk="0" hangingPunct="1">
              <a:lnSpc>
                <a:spcPct val="90000"/>
              </a:lnSpc>
              <a:spcBef>
                <a:spcPct val="50000"/>
              </a:spcBef>
              <a:spcAft>
                <a:spcPts val="0"/>
              </a:spcAft>
              <a:buClrTx/>
              <a:buSzTx/>
              <a:buFontTx/>
              <a:buChar char="•"/>
              <a:tabLst/>
              <a:defRPr/>
            </a:pPr>
            <a:r>
              <a:rPr kumimoji="0" lang="id-ID" sz="1200" b="1" i="0" u="none" strike="noStrike" kern="0" cap="none" spc="0" normalizeH="0" baseline="0" noProof="0" dirty="0" smtClean="0">
                <a:ln>
                  <a:noFill/>
                </a:ln>
                <a:solidFill>
                  <a:srgbClr val="FFFFFF"/>
                </a:solidFill>
                <a:effectLst/>
                <a:uLnTx/>
                <a:uFillTx/>
              </a:rPr>
              <a:t>Perlancar Kapal ternak sapi NTT</a:t>
            </a:r>
          </a:p>
          <a:p>
            <a:pPr marL="120650" marR="0" lvl="0" indent="-120650" defTabSz="914400" eaLnBrk="1" fontAlgn="auto" latinLnBrk="0" hangingPunct="1">
              <a:lnSpc>
                <a:spcPct val="90000"/>
              </a:lnSpc>
              <a:spcBef>
                <a:spcPct val="50000"/>
              </a:spcBef>
              <a:spcAft>
                <a:spcPts val="0"/>
              </a:spcAft>
              <a:buClrTx/>
              <a:buSzTx/>
              <a:buFontTx/>
              <a:buChar char="•"/>
              <a:tabLst/>
              <a:defRPr/>
            </a:pPr>
            <a:r>
              <a:rPr lang="id-ID" sz="1200" b="1" kern="0" dirty="0" smtClean="0">
                <a:solidFill>
                  <a:srgbClr val="FFFFFF"/>
                </a:solidFill>
              </a:rPr>
              <a:t>Impor daging sapi</a:t>
            </a:r>
          </a:p>
        </p:txBody>
      </p:sp>
      <p:sp>
        <p:nvSpPr>
          <p:cNvPr id="56"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15</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34313245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bwMode="auto">
          <a:xfrm>
            <a:off x="0" y="0"/>
            <a:ext cx="9144000" cy="764704"/>
          </a:xfrm>
          <a:prstGeom prst="rect">
            <a:avLst/>
          </a:prstGeom>
          <a:solidFill>
            <a:schemeClr val="accent6">
              <a:lumMod val="20000"/>
              <a:lumOff val="80000"/>
            </a:schemeClr>
          </a:solidFill>
          <a:ln w="9525">
            <a:noFill/>
            <a:miter lim="800000"/>
            <a:headEnd/>
            <a:tailEnd/>
          </a:ln>
        </p:spPr>
        <p:txBody>
          <a:bodyPr/>
          <a:lstStyle/>
          <a:p>
            <a:pPr marL="296655" indent="-207659" algn="ctr" eaLnBrk="1" fontAlgn="auto" hangingPunct="1">
              <a:spcBef>
                <a:spcPts val="0"/>
              </a:spcBef>
              <a:spcAft>
                <a:spcPts val="0"/>
              </a:spcAft>
              <a:buClr>
                <a:srgbClr val="9BBB59"/>
              </a:buClr>
              <a:defRPr/>
            </a:pPr>
            <a:r>
              <a:rPr lang="en-US" sz="2400" dirty="0">
                <a:latin typeface="Britannic Bold" pitchFamily="34" charset="0"/>
                <a:cs typeface="+mn-cs"/>
              </a:rPr>
              <a:t>HARGA </a:t>
            </a:r>
            <a:r>
              <a:rPr lang="id-ID" sz="2400" dirty="0">
                <a:latin typeface="Britannic Bold" pitchFamily="34" charset="0"/>
                <a:cs typeface="+mn-cs"/>
              </a:rPr>
              <a:t>RATA-RATA </a:t>
            </a:r>
            <a:r>
              <a:rPr lang="en-US" sz="2400" dirty="0">
                <a:latin typeface="Britannic Bold" pitchFamily="34" charset="0"/>
                <a:cs typeface="+mn-cs"/>
              </a:rPr>
              <a:t>PANGAN </a:t>
            </a:r>
            <a:r>
              <a:rPr lang="id-ID" sz="2400" dirty="0">
                <a:latin typeface="Britannic Bold" pitchFamily="34" charset="0"/>
                <a:cs typeface="+mn-cs"/>
              </a:rPr>
              <a:t>DI </a:t>
            </a:r>
            <a:r>
              <a:rPr lang="id-ID" sz="2400" dirty="0">
                <a:solidFill>
                  <a:srgbClr val="FF0000"/>
                </a:solidFill>
                <a:latin typeface="Britannic Bold" pitchFamily="34" charset="0"/>
                <a:cs typeface="+mn-cs"/>
              </a:rPr>
              <a:t>DKI JAKARTA </a:t>
            </a:r>
            <a:r>
              <a:rPr lang="en-US" sz="2400" dirty="0" smtClean="0">
                <a:solidFill>
                  <a:srgbClr val="FF0000"/>
                </a:solidFill>
                <a:latin typeface="Britannic Bold" pitchFamily="34" charset="0"/>
                <a:cs typeface="+mn-cs"/>
              </a:rPr>
              <a:t>1</a:t>
            </a:r>
            <a:r>
              <a:rPr lang="id-ID" sz="2400" dirty="0" smtClean="0">
                <a:solidFill>
                  <a:srgbClr val="FF0000"/>
                </a:solidFill>
                <a:latin typeface="Britannic Bold" pitchFamily="34" charset="0"/>
                <a:cs typeface="+mn-cs"/>
              </a:rPr>
              <a:t>6 </a:t>
            </a:r>
            <a:r>
              <a:rPr lang="id-ID" sz="2400" dirty="0">
                <a:solidFill>
                  <a:srgbClr val="FF0000"/>
                </a:solidFill>
                <a:latin typeface="Britannic Bold" pitchFamily="34" charset="0"/>
                <a:cs typeface="+mn-cs"/>
              </a:rPr>
              <a:t>JUNI 2016</a:t>
            </a:r>
          </a:p>
          <a:p>
            <a:pPr marL="296655" indent="-207659" algn="ctr" eaLnBrk="1" fontAlgn="auto" hangingPunct="1">
              <a:spcBef>
                <a:spcPts val="0"/>
              </a:spcBef>
              <a:spcAft>
                <a:spcPts val="0"/>
              </a:spcAft>
              <a:buClr>
                <a:srgbClr val="9BBB59"/>
              </a:buClr>
              <a:defRPr/>
            </a:pPr>
            <a:r>
              <a:rPr lang="id-ID" sz="2400" dirty="0" smtClean="0">
                <a:latin typeface="Britannic Bold" pitchFamily="34" charset="0"/>
                <a:cs typeface="+mn-cs"/>
              </a:rPr>
              <a:t>DIBANDINGKAN</a:t>
            </a:r>
            <a:r>
              <a:rPr lang="en-US" sz="2400" dirty="0" smtClean="0">
                <a:latin typeface="Britannic Bold" pitchFamily="34" charset="0"/>
                <a:cs typeface="+mn-cs"/>
              </a:rPr>
              <a:t> 1</a:t>
            </a:r>
            <a:r>
              <a:rPr lang="id-ID" sz="2400" dirty="0" smtClean="0">
                <a:latin typeface="Britannic Bold" pitchFamily="34" charset="0"/>
                <a:cs typeface="+mn-cs"/>
              </a:rPr>
              <a:t>5 </a:t>
            </a:r>
            <a:r>
              <a:rPr lang="id-ID" sz="2400" dirty="0">
                <a:latin typeface="Britannic Bold" pitchFamily="34" charset="0"/>
                <a:cs typeface="+mn-cs"/>
              </a:rPr>
              <a:t>JUNI 2016</a:t>
            </a:r>
            <a:endParaRPr lang="en-US" sz="2400" dirty="0">
              <a:latin typeface="Britannic Bold" pitchFamily="34" charset="0"/>
              <a:cs typeface="+mn-cs"/>
            </a:endParaRPr>
          </a:p>
        </p:txBody>
      </p:sp>
      <p:sp>
        <p:nvSpPr>
          <p:cNvPr id="5" name="Rounded Rectangle 4"/>
          <p:cNvSpPr/>
          <p:nvPr/>
        </p:nvSpPr>
        <p:spPr>
          <a:xfrm>
            <a:off x="107504" y="6021288"/>
            <a:ext cx="3420170" cy="3291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id-ID" sz="1200" b="1" dirty="0">
                <a:solidFill>
                  <a:prstClr val="black"/>
                </a:solidFill>
              </a:rPr>
              <a:t>sumber: </a:t>
            </a:r>
            <a:r>
              <a:rPr lang="id-ID" sz="1200" b="1" dirty="0" smtClean="0">
                <a:solidFill>
                  <a:prstClr val="black"/>
                </a:solidFill>
              </a:rPr>
              <a:t>infopangan.jakarta.go.id</a:t>
            </a:r>
            <a:endParaRPr lang="id-ID" sz="1600" b="1" dirty="0">
              <a:solidFill>
                <a:prstClr val="black"/>
              </a:solidFill>
            </a:endParaRPr>
          </a:p>
        </p:txBody>
      </p:sp>
      <p:sp>
        <p:nvSpPr>
          <p:cNvPr id="7"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16</a:t>
            </a:fld>
            <a:endParaRPr lang="en-US" altLang="id-ID" sz="1400" dirty="0">
              <a:solidFill>
                <a:srgbClr val="FFFFFF"/>
              </a:solidFill>
              <a:ea typeface="MS PGothic" pitchFamily="34" charset="-128"/>
            </a:endParaRPr>
          </a:p>
        </p:txBody>
      </p:sp>
      <p:graphicFrame>
        <p:nvGraphicFramePr>
          <p:cNvPr id="9" name="Table 8"/>
          <p:cNvGraphicFramePr>
            <a:graphicFrameLocks noGrp="1"/>
          </p:cNvGraphicFramePr>
          <p:nvPr>
            <p:extLst>
              <p:ext uri="{D42A27DB-BD31-4B8C-83A1-F6EECF244321}">
                <p14:modId xmlns:p14="http://schemas.microsoft.com/office/powerpoint/2010/main" val="3542327765"/>
              </p:ext>
            </p:extLst>
          </p:nvPr>
        </p:nvGraphicFramePr>
        <p:xfrm>
          <a:off x="179512" y="836713"/>
          <a:ext cx="8712967" cy="5184575"/>
        </p:xfrm>
        <a:graphic>
          <a:graphicData uri="http://schemas.openxmlformats.org/drawingml/2006/table">
            <a:tbl>
              <a:tblPr/>
              <a:tblGrid>
                <a:gridCol w="441110"/>
                <a:gridCol w="2003901"/>
                <a:gridCol w="806600"/>
                <a:gridCol w="806600"/>
                <a:gridCol w="983043"/>
                <a:gridCol w="1193096"/>
                <a:gridCol w="1243510"/>
                <a:gridCol w="1235107"/>
              </a:tblGrid>
              <a:tr h="437127">
                <a:tc rowSpan="2">
                  <a:txBody>
                    <a:bodyPr/>
                    <a:lstStyle/>
                    <a:p>
                      <a:pPr algn="ctr" fontAlgn="ctr"/>
                      <a:r>
                        <a:rPr lang="id-ID" sz="1400" b="1" i="0" u="none" strike="noStrike" dirty="0">
                          <a:solidFill>
                            <a:srgbClr val="000000"/>
                          </a:solidFill>
                          <a:effectLst/>
                          <a:latin typeface="Calibri"/>
                        </a:rPr>
                        <a:t>No</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id-ID" sz="1400" b="1" i="0" u="none" strike="noStrike" dirty="0">
                          <a:solidFill>
                            <a:srgbClr val="000000"/>
                          </a:solidFill>
                          <a:effectLst/>
                          <a:latin typeface="Calibri"/>
                        </a:rPr>
                        <a:t>Komoditas</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gridSpan="2">
                  <a:txBody>
                    <a:bodyPr/>
                    <a:lstStyle/>
                    <a:p>
                      <a:pPr algn="ctr" fontAlgn="ctr"/>
                      <a:r>
                        <a:rPr lang="id-ID" sz="1400" b="1" i="0" u="none" strike="noStrike" dirty="0">
                          <a:solidFill>
                            <a:srgbClr val="000000"/>
                          </a:solidFill>
                          <a:effectLst/>
                          <a:latin typeface="Calibri"/>
                        </a:rPr>
                        <a:t>Harga (Rp) </a:t>
                      </a:r>
                      <a:endParaRPr lang="id-ID" sz="1400" b="1" i="0" u="none" strike="noStrike" dirty="0" smtClean="0">
                        <a:solidFill>
                          <a:srgbClr val="000000"/>
                        </a:solidFill>
                        <a:effectLst/>
                        <a:latin typeface="Calibri"/>
                      </a:endParaRPr>
                    </a:p>
                    <a:p>
                      <a:pPr algn="ctr" fontAlgn="ctr"/>
                      <a:r>
                        <a:rPr lang="id-ID" sz="1400" b="1" i="0" u="none" strike="noStrike" dirty="0" smtClean="0">
                          <a:solidFill>
                            <a:srgbClr val="000000"/>
                          </a:solidFill>
                          <a:effectLst/>
                          <a:latin typeface="Calibri"/>
                        </a:rPr>
                        <a:t>Tahun </a:t>
                      </a:r>
                      <a:r>
                        <a:rPr lang="id-ID" sz="1400" b="1" i="0" u="none" strike="noStrike" dirty="0">
                          <a:solidFill>
                            <a:srgbClr val="000000"/>
                          </a:solidFill>
                          <a:effectLst/>
                          <a:latin typeface="Calibri"/>
                        </a:rPr>
                        <a:t>2015</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id-ID"/>
                    </a:p>
                  </a:txBody>
                  <a:tcPr/>
                </a:tc>
                <a:tc gridSpan="2">
                  <a:txBody>
                    <a:bodyPr/>
                    <a:lstStyle/>
                    <a:p>
                      <a:pPr algn="ctr" fontAlgn="ctr"/>
                      <a:r>
                        <a:rPr lang="id-ID" sz="1400" b="1" i="0" u="none" strike="noStrike" dirty="0">
                          <a:solidFill>
                            <a:srgbClr val="000000"/>
                          </a:solidFill>
                          <a:effectLst/>
                          <a:latin typeface="Calibri"/>
                        </a:rPr>
                        <a:t>Harga (Rp) Tahun 2016</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id-ID"/>
                    </a:p>
                  </a:txBody>
                  <a:tcPr/>
                </a:tc>
                <a:tc gridSpan="2">
                  <a:txBody>
                    <a:bodyPr/>
                    <a:lstStyle/>
                    <a:p>
                      <a:pPr algn="ctr" fontAlgn="ctr"/>
                      <a:r>
                        <a:rPr lang="id-ID" sz="1400" b="1" i="0" u="none" strike="noStrike">
                          <a:solidFill>
                            <a:srgbClr val="000000"/>
                          </a:solidFill>
                          <a:effectLst/>
                          <a:latin typeface="Calibri"/>
                        </a:rPr>
                        <a:t>Persentase Perubahan</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id-ID"/>
                    </a:p>
                  </a:txBody>
                  <a:tcPr/>
                </a:tc>
              </a:tr>
              <a:tr h="437127">
                <a:tc vMerge="1">
                  <a:txBody>
                    <a:bodyPr/>
                    <a:lstStyle/>
                    <a:p>
                      <a:endParaRPr lang="id-ID"/>
                    </a:p>
                  </a:txBody>
                  <a:tcPr/>
                </a:tc>
                <a:tc vMerge="1">
                  <a:txBody>
                    <a:bodyPr/>
                    <a:lstStyle/>
                    <a:p>
                      <a:endParaRPr lang="id-ID"/>
                    </a:p>
                  </a:txBody>
                  <a:tcPr/>
                </a:tc>
                <a:tc>
                  <a:txBody>
                    <a:bodyPr/>
                    <a:lstStyle/>
                    <a:p>
                      <a:pPr algn="ctr" fontAlgn="ctr"/>
                      <a:r>
                        <a:rPr lang="id-ID" sz="1400" b="1" i="0" u="none" strike="noStrike" dirty="0">
                          <a:solidFill>
                            <a:srgbClr val="000000"/>
                          </a:solidFill>
                          <a:effectLst/>
                          <a:latin typeface="Calibri"/>
                        </a:rPr>
                        <a:t>15-Jun</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id-ID" sz="1400" b="1" i="0" u="none" strike="noStrike">
                          <a:solidFill>
                            <a:srgbClr val="000000"/>
                          </a:solidFill>
                          <a:effectLst/>
                          <a:latin typeface="Calibri"/>
                        </a:rPr>
                        <a:t>16-Jun</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id-ID" sz="1400" b="1" i="0" u="none" strike="noStrike">
                          <a:solidFill>
                            <a:srgbClr val="000000"/>
                          </a:solidFill>
                          <a:effectLst/>
                          <a:latin typeface="Calibri"/>
                        </a:rPr>
                        <a:t>15-Jun</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id-ID" sz="1400" b="1" i="0" u="none" strike="noStrike">
                          <a:solidFill>
                            <a:srgbClr val="000000"/>
                          </a:solidFill>
                          <a:effectLst/>
                          <a:latin typeface="Calibri"/>
                        </a:rPr>
                        <a:t>16-Jun</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da-DK" sz="1400" b="1" i="0" u="none" strike="noStrike">
                          <a:solidFill>
                            <a:srgbClr val="000000"/>
                          </a:solidFill>
                          <a:effectLst/>
                          <a:latin typeface="Calibri"/>
                        </a:rPr>
                        <a:t>15 Jun'16 vs 15 Jun '15 (%)</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da-DK" sz="1400" b="1" i="0" u="none" strike="noStrike">
                          <a:solidFill>
                            <a:srgbClr val="000000"/>
                          </a:solidFill>
                          <a:effectLst/>
                          <a:latin typeface="Calibri"/>
                        </a:rPr>
                        <a:t>16 Jun'16 vs 16 Jun '15 (%)</a:t>
                      </a:r>
                    </a:p>
                  </a:txBody>
                  <a:tcPr marL="5507" marR="5507" marT="55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r>
              <a:tr h="226859">
                <a:tc>
                  <a:txBody>
                    <a:bodyPr/>
                    <a:lstStyle/>
                    <a:p>
                      <a:pPr algn="ctr" fontAlgn="b"/>
                      <a:r>
                        <a:rPr lang="id-ID" sz="1400" b="0" i="0" u="none" strike="noStrike">
                          <a:solidFill>
                            <a:srgbClr val="000000"/>
                          </a:solidFill>
                          <a:effectLst/>
                          <a:latin typeface="Calibri"/>
                        </a:rPr>
                        <a:t>1</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t-BR" sz="1400" b="0" i="0" u="none" strike="noStrike">
                          <a:solidFill>
                            <a:srgbClr val="000000"/>
                          </a:solidFill>
                          <a:effectLst/>
                          <a:latin typeface="Calibri"/>
                        </a:rPr>
                        <a:t>Beras IR I (IR 64)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10.895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11.200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11.346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11.368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4,14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1,50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2</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t-BR" sz="1400" b="0" i="0" u="none" strike="noStrike">
                          <a:solidFill>
                            <a:srgbClr val="000000"/>
                          </a:solidFill>
                          <a:effectLst/>
                          <a:latin typeface="Calibri"/>
                        </a:rPr>
                        <a:t>Beras IR II (IR) Ramos</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10.220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10.470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10.326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10.335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1,04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-1,29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3</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t-BR" sz="1400" b="0" i="0" u="none" strike="noStrike">
                          <a:solidFill>
                            <a:srgbClr val="000000"/>
                          </a:solidFill>
                          <a:effectLst/>
                          <a:latin typeface="Calibri"/>
                        </a:rPr>
                        <a:t>Beras IR III (IR 64)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9.540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9.175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9.445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9.430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-1,00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2,78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Beras Muncul I</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11.400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11.430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11.330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11.306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-0,61</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-1,08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5</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Beras IR 42/ Pera</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12.420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12.550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11.943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11.928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-3,84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-4,96</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6</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Beras Setra I/Premium</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11.920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12.080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11.897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11.924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-0,19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Calibri"/>
                        </a:rPr>
                        <a:t>-1,29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7</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Minyak Goreng (curah)</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11.450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11.500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12.604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12.365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10,08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7,52</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Cabai Merah Keriting</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35.800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37.000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24.000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24.203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-32,96</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-34,59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Cabai Merah Besar</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36.000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37.200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28.953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28.785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-19,58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-22,62</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10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Cabai Rawit Merah</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28.900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dirty="0">
                          <a:solidFill>
                            <a:srgbClr val="000000"/>
                          </a:solidFill>
                          <a:effectLst/>
                          <a:latin typeface="Calibri"/>
                        </a:rPr>
                        <a:t>     31.200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25.953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25.904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-10,20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-16,97</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11</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Cabai Rawit Hijau</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24.650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27.700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23.441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23.380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-4,90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-15,60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12</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Bawang Merah</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35.300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35.600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37.837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37.904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7,19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6,47</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13</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Bawang Putih</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22.800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24.700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39.534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39.595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73,39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Calibri"/>
                        </a:rPr>
                        <a:t>60,30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14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Ayam Ras</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30.700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31.300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35.400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35.333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15,31</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12,88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15</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Telur  Ayam Ras</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22.400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22.200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23.000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22.964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2,68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3,44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16</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Gula Pasir</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12.750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12.800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15.662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15.654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22,84</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22,30</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17</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Terigu</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8.700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8.650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8.041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8.042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-7,57</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-7,03</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226859">
                <a:tc>
                  <a:txBody>
                    <a:bodyPr/>
                    <a:lstStyle/>
                    <a:p>
                      <a:pPr algn="ctr" fontAlgn="b"/>
                      <a:r>
                        <a:rPr lang="id-ID" sz="1400" b="0" i="0" u="none" strike="noStrike">
                          <a:solidFill>
                            <a:srgbClr val="000000"/>
                          </a:solidFill>
                          <a:effectLst/>
                          <a:latin typeface="Calibri"/>
                        </a:rPr>
                        <a:t>18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Daging Sapi (Has)</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111.200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115.200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126.750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125.897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13,98</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9,29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859">
                <a:tc>
                  <a:txBody>
                    <a:bodyPr/>
                    <a:lstStyle/>
                    <a:p>
                      <a:pPr algn="ctr" fontAlgn="b"/>
                      <a:r>
                        <a:rPr lang="id-ID" sz="1400" b="0" i="0" u="none" strike="noStrike">
                          <a:solidFill>
                            <a:srgbClr val="000000"/>
                          </a:solidFill>
                          <a:effectLst/>
                          <a:latin typeface="Calibri"/>
                        </a:rPr>
                        <a:t>19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Daging Sapi Murni</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98.700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a:solidFill>
                            <a:srgbClr val="000000"/>
                          </a:solidFill>
                          <a:effectLst/>
                          <a:latin typeface="Calibri"/>
                        </a:rPr>
                        <a:t>   100.700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        117.250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d-ID" sz="1400" b="0" i="0" u="none" strike="noStrike" dirty="0">
                          <a:solidFill>
                            <a:srgbClr val="000000"/>
                          </a:solidFill>
                          <a:effectLst/>
                          <a:latin typeface="Calibri"/>
                        </a:rPr>
                        <a:t>       117.125 </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Calibri"/>
                        </a:rPr>
                        <a:t>18,79</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Calibri"/>
                        </a:rPr>
                        <a:t>16,31</a:t>
                      </a:r>
                    </a:p>
                  </a:txBody>
                  <a:tcPr marL="5507" marR="5507" marT="55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06043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0" y="0"/>
            <a:ext cx="9144000" cy="692696"/>
          </a:xfrm>
          <a:prstGeom prst="rect">
            <a:avLst/>
          </a:prstGeom>
          <a:solidFill>
            <a:schemeClr val="accent6">
              <a:lumMod val="20000"/>
              <a:lumOff val="80000"/>
            </a:schemeClr>
          </a:solidFill>
          <a:ln>
            <a:noFill/>
          </a:ln>
          <a:extLst/>
        </p:spPr>
        <p:txBody>
          <a:bodyPr vert="horz" wrap="square" lIns="91440" tIns="45720" rIns="91440" bIns="45720" numCol="1" rtlCol="0" anchor="ctr" anchorCtr="0" compatLnSpc="1">
            <a:prstTxWarp prst="textNoShape">
              <a:avLst/>
            </a:prstTxWarp>
            <a:no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id-ID" sz="2000" dirty="0" smtClean="0">
                <a:solidFill>
                  <a:prstClr val="black"/>
                </a:solidFill>
                <a:latin typeface="Britannic Bold" panose="020B0903060703020204" pitchFamily="34" charset="0"/>
              </a:rPr>
              <a:t>HARGA DI KONSUMEN PADA </a:t>
            </a:r>
            <a:r>
              <a:rPr lang="id-ID" sz="2000" dirty="0" smtClean="0">
                <a:solidFill>
                  <a:srgbClr val="FF0000"/>
                </a:solidFill>
                <a:latin typeface="Britannic Bold" panose="020B0903060703020204" pitchFamily="34" charset="0"/>
              </a:rPr>
              <a:t>MINGGU-II RAMADHAN 2016 </a:t>
            </a:r>
            <a:r>
              <a:rPr lang="id-ID" sz="2000" dirty="0" smtClean="0">
                <a:solidFill>
                  <a:prstClr val="black"/>
                </a:solidFill>
                <a:latin typeface="Britannic Bold" panose="020B0903060703020204" pitchFamily="34" charset="0"/>
              </a:rPr>
              <a:t>DIBANDINGKAN MINGGU-II RAMADHAN 2015</a:t>
            </a:r>
            <a:endParaRPr lang="id-ID" sz="2000" dirty="0">
              <a:solidFill>
                <a:prstClr val="black"/>
              </a:solidFill>
              <a:latin typeface="Britannic Bold" panose="020B0903060703020204" pitchFamily="34" charset="0"/>
            </a:endParaRPr>
          </a:p>
        </p:txBody>
      </p:sp>
      <p:graphicFrame>
        <p:nvGraphicFramePr>
          <p:cNvPr id="7" name="Chart 6"/>
          <p:cNvGraphicFramePr>
            <a:graphicFrameLocks/>
          </p:cNvGraphicFramePr>
          <p:nvPr>
            <p:extLst>
              <p:ext uri="{D42A27DB-BD31-4B8C-83A1-F6EECF244321}">
                <p14:modId xmlns:p14="http://schemas.microsoft.com/office/powerpoint/2010/main" val="1874803985"/>
              </p:ext>
            </p:extLst>
          </p:nvPr>
        </p:nvGraphicFramePr>
        <p:xfrm>
          <a:off x="251520" y="692696"/>
          <a:ext cx="5976664" cy="52565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849813369"/>
              </p:ext>
            </p:extLst>
          </p:nvPr>
        </p:nvGraphicFramePr>
        <p:xfrm>
          <a:off x="6300192" y="836712"/>
          <a:ext cx="2771800" cy="2808312"/>
        </p:xfrm>
        <a:graphic>
          <a:graphicData uri="http://schemas.openxmlformats.org/presentationml/2006/ole">
            <mc:AlternateContent xmlns:mc="http://schemas.openxmlformats.org/markup-compatibility/2006">
              <mc:Choice xmlns:v="urn:schemas-microsoft-com:vml" Requires="v">
                <p:oleObj spid="_x0000_s67591" name="Worksheet" r:id="rId5" imgW="3590877" imgH="3000510" progId="Excel.Sheet.12">
                  <p:embed/>
                </p:oleObj>
              </mc:Choice>
              <mc:Fallback>
                <p:oleObj name="Worksheet" r:id="rId5" imgW="3590877" imgH="3000510" progId="Excel.Sheet.12">
                  <p:embed/>
                  <p:pic>
                    <p:nvPicPr>
                      <p:cNvPr id="0" name=""/>
                      <p:cNvPicPr/>
                      <p:nvPr/>
                    </p:nvPicPr>
                    <p:blipFill>
                      <a:blip r:embed="rId6"/>
                      <a:stretch>
                        <a:fillRect/>
                      </a:stretch>
                    </p:blipFill>
                    <p:spPr>
                      <a:xfrm>
                        <a:off x="6300192" y="836712"/>
                        <a:ext cx="2771800" cy="2808312"/>
                      </a:xfrm>
                      <a:prstGeom prst="rect">
                        <a:avLst/>
                      </a:prstGeom>
                    </p:spPr>
                  </p:pic>
                </p:oleObj>
              </mc:Fallback>
            </mc:AlternateContent>
          </a:graphicData>
        </a:graphic>
      </p:graphicFrame>
      <p:sp>
        <p:nvSpPr>
          <p:cNvPr id="3" name="Slide Number Placeholder 2"/>
          <p:cNvSpPr>
            <a:spLocks noGrp="1"/>
          </p:cNvSpPr>
          <p:nvPr>
            <p:ph type="sldNum" sz="quarter" idx="12"/>
          </p:nvPr>
        </p:nvSpPr>
        <p:spPr>
          <a:xfrm>
            <a:off x="3131840" y="6309320"/>
            <a:ext cx="2057400" cy="365125"/>
          </a:xfrm>
        </p:spPr>
        <p:txBody>
          <a:bodyPr/>
          <a:lstStyle/>
          <a:p>
            <a:pPr>
              <a:defRPr/>
            </a:pPr>
            <a:fld id="{A4DBEF1D-9C42-4529-AC46-C049FF8E570B}" type="slidenum">
              <a:rPr lang="id-ID" altLang="id-ID" sz="1000" smtClean="0">
                <a:solidFill>
                  <a:schemeClr val="bg1"/>
                </a:solidFill>
              </a:rPr>
              <a:pPr>
                <a:defRPr/>
              </a:pPr>
              <a:t>17</a:t>
            </a:fld>
            <a:endParaRPr lang="id-ID" altLang="id-ID" sz="1000" dirty="0">
              <a:solidFill>
                <a:schemeClr val="bg1"/>
              </a:solidFill>
            </a:endParaRPr>
          </a:p>
        </p:txBody>
      </p:sp>
    </p:spTree>
    <p:extLst>
      <p:ext uri="{BB962C8B-B14F-4D97-AF65-F5344CB8AC3E}">
        <p14:creationId xmlns:p14="http://schemas.microsoft.com/office/powerpoint/2010/main" val="2127524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a:xfrm>
            <a:off x="3786182" y="-24"/>
            <a:ext cx="5357818" cy="642942"/>
          </a:xfrm>
          <a:solidFill>
            <a:schemeClr val="accent6">
              <a:lumMod val="20000"/>
              <a:lumOff val="80000"/>
            </a:schemeClr>
          </a:solidFill>
          <a:ln>
            <a:noFill/>
          </a:ln>
        </p:spPr>
        <p:txBody>
          <a:bodyPr>
            <a:noAutofit/>
          </a:bodyPr>
          <a:lstStyle/>
          <a:p>
            <a:pPr algn="ctr" eaLnBrk="1" hangingPunct="1"/>
            <a:r>
              <a:rPr lang="id-ID" sz="2000" dirty="0" smtClean="0">
                <a:solidFill>
                  <a:schemeClr val="tx1"/>
                </a:solidFill>
                <a:latin typeface="Britannic Bold" pitchFamily="34" charset="0"/>
                <a:cs typeface="Arial" charset="0"/>
              </a:rPr>
              <a:t>UPAYA PENURUNAN DISPARITAS HARGA </a:t>
            </a:r>
            <a:br>
              <a:rPr lang="id-ID" sz="2000" dirty="0" smtClean="0">
                <a:solidFill>
                  <a:schemeClr val="tx1"/>
                </a:solidFill>
                <a:latin typeface="Britannic Bold" pitchFamily="34" charset="0"/>
                <a:cs typeface="Arial" charset="0"/>
              </a:rPr>
            </a:br>
            <a:r>
              <a:rPr lang="id-ID" sz="2000" dirty="0" smtClean="0">
                <a:solidFill>
                  <a:schemeClr val="tx1"/>
                </a:solidFill>
                <a:latin typeface="Britannic Bold" pitchFamily="34" charset="0"/>
                <a:cs typeface="Arial" charset="0"/>
              </a:rPr>
              <a:t>DI WILAYAH DKI JAKARTA</a:t>
            </a:r>
          </a:p>
        </p:txBody>
      </p:sp>
      <p:graphicFrame>
        <p:nvGraphicFramePr>
          <p:cNvPr id="62" name="Table 61"/>
          <p:cNvGraphicFramePr>
            <a:graphicFrameLocks noGrp="1"/>
          </p:cNvGraphicFramePr>
          <p:nvPr>
            <p:extLst/>
          </p:nvPr>
        </p:nvGraphicFramePr>
        <p:xfrm>
          <a:off x="251521" y="381111"/>
          <a:ext cx="3528391" cy="1687960"/>
        </p:xfrm>
        <a:graphic>
          <a:graphicData uri="http://schemas.openxmlformats.org/drawingml/2006/table">
            <a:tbl>
              <a:tblPr firstRow="1" bandRow="1">
                <a:tableStyleId>{6E25E649-3F16-4E02-A733-19D2CDBF48F0}</a:tableStyleId>
              </a:tblPr>
              <a:tblGrid>
                <a:gridCol w="375265"/>
                <a:gridCol w="1024481"/>
                <a:gridCol w="1004078"/>
                <a:gridCol w="1124567"/>
              </a:tblGrid>
              <a:tr h="590616">
                <a:tc>
                  <a:txBody>
                    <a:bodyPr/>
                    <a:lstStyle/>
                    <a:p>
                      <a:pPr algn="ctr"/>
                      <a:r>
                        <a:rPr lang="en-US" sz="1000" dirty="0" smtClean="0"/>
                        <a:t>NO</a:t>
                      </a:r>
                      <a:endParaRPr lang="en-US" sz="1000"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t>LO</a:t>
                      </a:r>
                      <a:r>
                        <a:rPr lang="id-ID" sz="1000" dirty="0" smtClean="0"/>
                        <a:t>K</a:t>
                      </a:r>
                      <a:r>
                        <a:rPr lang="en-US" sz="1000" dirty="0" smtClean="0"/>
                        <a:t>ASI</a:t>
                      </a:r>
                      <a:endParaRPr lang="en-US" sz="1000"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dirty="0" smtClean="0"/>
                        <a:t>Kebutuhan Satu Bulan</a:t>
                      </a:r>
                      <a:r>
                        <a:rPr lang="id-ID" sz="1000" baseline="0" dirty="0" smtClean="0"/>
                        <a:t> (Ton)</a:t>
                      </a:r>
                      <a:endParaRPr lang="en-US" sz="1000"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dirty="0" smtClean="0"/>
                        <a:t>Kebutuhan Satu Tahun</a:t>
                      </a:r>
                      <a:r>
                        <a:rPr lang="en-US" sz="1000" dirty="0" smtClean="0"/>
                        <a:t> (ton)</a:t>
                      </a:r>
                      <a:endParaRPr lang="en-US" sz="1000"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129">
                <a:tc>
                  <a:txBody>
                    <a:bodyPr/>
                    <a:lstStyle/>
                    <a:p>
                      <a:pPr algn="ctr"/>
                      <a:r>
                        <a:rPr lang="en-US" sz="1200" dirty="0" smtClean="0"/>
                        <a:t>1.</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DKI Jakarta</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dirty="0" smtClean="0"/>
                        <a:t>2.292</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dirty="0" smtClean="0"/>
                        <a:t>27.501</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129">
                <a:tc>
                  <a:txBody>
                    <a:bodyPr/>
                    <a:lstStyle/>
                    <a:p>
                      <a:pPr algn="ctr"/>
                      <a:r>
                        <a:rPr lang="en-US" sz="1200" dirty="0" smtClean="0"/>
                        <a:t>2.</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err="1" smtClean="0"/>
                        <a:t>Bodetabek</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dirty="0" smtClean="0"/>
                        <a:t>6.310</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dirty="0" smtClean="0"/>
                        <a:t>75.727</a:t>
                      </a:r>
                      <a:endParaRPr lang="en-US" sz="1200"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129">
                <a:tc>
                  <a:txBody>
                    <a:bodyPr/>
                    <a:lstStyle/>
                    <a:p>
                      <a:pPr algn="ct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TOTAL</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dirty="0" smtClean="0"/>
                        <a:t>8.602</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dirty="0" smtClean="0"/>
                        <a:t>103.228</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129">
                <a:tc gridSpan="4">
                  <a:txBody>
                    <a:bodyPr/>
                    <a:lstStyle/>
                    <a:p>
                      <a:pPr algn="l"/>
                      <a:r>
                        <a:rPr lang="id-ID" sz="1200" b="1" dirty="0" smtClean="0"/>
                        <a:t>Nilai Konsumsi</a:t>
                      </a:r>
                      <a:r>
                        <a:rPr lang="id-ID" sz="1200" b="1" baseline="0" dirty="0" smtClean="0"/>
                        <a:t> = 2,49 (Kg/Kapita/Tahun)</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dirty="0"/>
                    </a:p>
                  </a:txBody>
                  <a:tcPr marL="91438" marR="91438" marT="45728" marB="45728"/>
                </a:tc>
                <a:tc hMerge="1">
                  <a:txBody>
                    <a:bodyPr/>
                    <a:lstStyle/>
                    <a:p>
                      <a:pPr algn="r"/>
                      <a:endParaRPr lang="en-US" sz="1600" dirty="0"/>
                    </a:p>
                  </a:txBody>
                  <a:tcPr marL="91438" marR="91438" marT="45728" marB="45728"/>
                </a:tc>
                <a:tc hMerge="1">
                  <a:txBody>
                    <a:bodyPr/>
                    <a:lstStyle/>
                    <a:p>
                      <a:pPr algn="r"/>
                      <a:endParaRPr lang="en-US" sz="1600" dirty="0"/>
                    </a:p>
                  </a:txBody>
                  <a:tcPr marL="91438" marR="91438" marT="45728" marB="45728"/>
                </a:tc>
              </a:tr>
            </a:tbl>
          </a:graphicData>
        </a:graphic>
      </p:graphicFrame>
      <p:sp>
        <p:nvSpPr>
          <p:cNvPr id="4" name="TextBox 3"/>
          <p:cNvSpPr txBox="1"/>
          <p:nvPr/>
        </p:nvSpPr>
        <p:spPr>
          <a:xfrm>
            <a:off x="971600" y="31658"/>
            <a:ext cx="1800200" cy="338554"/>
          </a:xfrm>
          <a:prstGeom prst="rect">
            <a:avLst/>
          </a:prstGeom>
          <a:solidFill>
            <a:schemeClr val="accent1">
              <a:lumMod val="60000"/>
              <a:lumOff val="40000"/>
            </a:schemeClr>
          </a:solidFill>
        </p:spPr>
        <p:txBody>
          <a:bodyPr wrap="square" rtlCol="0">
            <a:spAutoFit/>
          </a:bodyPr>
          <a:lstStyle/>
          <a:p>
            <a:pPr algn="ctr" eaLnBrk="1" hangingPunct="1"/>
            <a:r>
              <a:rPr lang="id-ID" sz="1600" b="1" dirty="0" smtClean="0"/>
              <a:t>Bawang Merah</a:t>
            </a:r>
            <a:endParaRPr lang="id-ID" sz="1600" b="1" dirty="0"/>
          </a:p>
        </p:txBody>
      </p:sp>
      <p:graphicFrame>
        <p:nvGraphicFramePr>
          <p:cNvPr id="68" name="Table 67"/>
          <p:cNvGraphicFramePr>
            <a:graphicFrameLocks noGrp="1"/>
          </p:cNvGraphicFramePr>
          <p:nvPr>
            <p:extLst/>
          </p:nvPr>
        </p:nvGraphicFramePr>
        <p:xfrm>
          <a:off x="270003" y="4572008"/>
          <a:ext cx="3484985" cy="1706676"/>
        </p:xfrm>
        <a:graphic>
          <a:graphicData uri="http://schemas.openxmlformats.org/drawingml/2006/table">
            <a:tbl>
              <a:tblPr firstRow="1" bandRow="1">
                <a:tableStyleId>{EB344D84-9AFB-497E-A393-DC336BA19D2E}</a:tableStyleId>
              </a:tblPr>
              <a:tblGrid>
                <a:gridCol w="396784"/>
                <a:gridCol w="1003387"/>
                <a:gridCol w="983403"/>
                <a:gridCol w="1101411"/>
              </a:tblGrid>
              <a:tr h="529350">
                <a:tc>
                  <a:txBody>
                    <a:bodyPr/>
                    <a:lstStyle/>
                    <a:p>
                      <a:pPr algn="ctr"/>
                      <a:r>
                        <a:rPr lang="en-US" sz="1000" b="1" dirty="0" smtClean="0"/>
                        <a:t>NO</a:t>
                      </a:r>
                      <a:endParaRPr lang="en-US" sz="100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smtClean="0"/>
                        <a:t>LO</a:t>
                      </a:r>
                      <a:r>
                        <a:rPr lang="id-ID" sz="1000" b="1" dirty="0" smtClean="0"/>
                        <a:t>K</a:t>
                      </a:r>
                      <a:r>
                        <a:rPr lang="en-US" sz="1000" b="1" dirty="0" smtClean="0"/>
                        <a:t>ASI</a:t>
                      </a:r>
                      <a:endParaRPr lang="en-US" sz="100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smtClean="0"/>
                        <a:t>Kebutuhan Satu Bulan</a:t>
                      </a:r>
                      <a:r>
                        <a:rPr lang="id-ID" sz="1000" b="1" baseline="0" dirty="0" smtClean="0"/>
                        <a:t> (Ton)</a:t>
                      </a:r>
                      <a:endParaRPr lang="en-US" sz="100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00" b="1" dirty="0" smtClean="0"/>
                        <a:t>Kebutuhan Satu Tahun</a:t>
                      </a:r>
                      <a:r>
                        <a:rPr lang="en-US" sz="1000" b="1" dirty="0" smtClean="0"/>
                        <a:t> (ton)</a:t>
                      </a:r>
                      <a:endParaRPr lang="en-US" sz="100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505">
                <a:tc>
                  <a:txBody>
                    <a:bodyPr/>
                    <a:lstStyle/>
                    <a:p>
                      <a:pPr algn="ctr"/>
                      <a:r>
                        <a:rPr lang="en-US" sz="1200" b="1" dirty="0" smtClean="0"/>
                        <a:t>1.</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smtClean="0"/>
                        <a:t>DKI Jakarta</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1.596</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19.158</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505">
                <a:tc>
                  <a:txBody>
                    <a:bodyPr/>
                    <a:lstStyle/>
                    <a:p>
                      <a:pPr algn="ctr"/>
                      <a:r>
                        <a:rPr lang="en-US" sz="1200" b="1" dirty="0" smtClean="0"/>
                        <a:t>2.</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err="1" smtClean="0"/>
                        <a:t>Bodetabek</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4.396</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52.753</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505">
                <a:tc>
                  <a:txBody>
                    <a:bodyPr/>
                    <a:lstStyle/>
                    <a:p>
                      <a:pPr algn="ct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smtClean="0"/>
                        <a:t>TOTAL</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5.992</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71.911</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505">
                <a:tc gridSpan="4">
                  <a:txBody>
                    <a:bodyPr/>
                    <a:lstStyle/>
                    <a:p>
                      <a:pPr algn="l"/>
                      <a:r>
                        <a:rPr lang="id-ID" sz="1200" b="1" dirty="0" smtClean="0"/>
                        <a:t>Nilai Konsumsi</a:t>
                      </a:r>
                      <a:r>
                        <a:rPr lang="id-ID" sz="1200" b="1" baseline="0" dirty="0" smtClean="0"/>
                        <a:t> = 1,46 (Kg/Kapita/Tahun)</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dirty="0"/>
                    </a:p>
                  </a:txBody>
                  <a:tcPr marL="91438" marR="91438" marT="45728" marB="45728"/>
                </a:tc>
                <a:tc hMerge="1">
                  <a:txBody>
                    <a:bodyPr/>
                    <a:lstStyle/>
                    <a:p>
                      <a:pPr algn="r"/>
                      <a:endParaRPr lang="en-US" sz="1600" dirty="0"/>
                    </a:p>
                  </a:txBody>
                  <a:tcPr marL="91438" marR="91438" marT="45728" marB="45728"/>
                </a:tc>
                <a:tc hMerge="1">
                  <a:txBody>
                    <a:bodyPr/>
                    <a:lstStyle/>
                    <a:p>
                      <a:pPr algn="r"/>
                      <a:endParaRPr lang="en-US" sz="1600" dirty="0"/>
                    </a:p>
                  </a:txBody>
                  <a:tcPr marL="91438" marR="91438" marT="45728" marB="45728"/>
                </a:tc>
              </a:tr>
            </a:tbl>
          </a:graphicData>
        </a:graphic>
      </p:graphicFrame>
      <p:sp>
        <p:nvSpPr>
          <p:cNvPr id="69" name="TextBox 68"/>
          <p:cNvSpPr txBox="1"/>
          <p:nvPr/>
        </p:nvSpPr>
        <p:spPr>
          <a:xfrm>
            <a:off x="788360" y="4214818"/>
            <a:ext cx="2448271" cy="338554"/>
          </a:xfrm>
          <a:prstGeom prst="rect">
            <a:avLst/>
          </a:prstGeom>
          <a:solidFill>
            <a:schemeClr val="accent1">
              <a:lumMod val="60000"/>
              <a:lumOff val="40000"/>
            </a:schemeClr>
          </a:solidFill>
        </p:spPr>
        <p:txBody>
          <a:bodyPr wrap="square" rtlCol="0">
            <a:spAutoFit/>
          </a:bodyPr>
          <a:lstStyle/>
          <a:p>
            <a:pPr algn="ctr" eaLnBrk="1" hangingPunct="1"/>
            <a:r>
              <a:rPr lang="id-ID" sz="1600" b="1" dirty="0" smtClean="0">
                <a:solidFill>
                  <a:srgbClr val="000000"/>
                </a:solidFill>
              </a:rPr>
              <a:t>Cabai Merah Keriting</a:t>
            </a:r>
            <a:endParaRPr lang="id-ID" sz="1600" b="1" dirty="0">
              <a:solidFill>
                <a:srgbClr val="000000"/>
              </a:solidFill>
            </a:endParaRPr>
          </a:p>
        </p:txBody>
      </p:sp>
      <p:graphicFrame>
        <p:nvGraphicFramePr>
          <p:cNvPr id="70" name="Table 69"/>
          <p:cNvGraphicFramePr>
            <a:graphicFrameLocks noGrp="1"/>
          </p:cNvGraphicFramePr>
          <p:nvPr>
            <p:extLst/>
          </p:nvPr>
        </p:nvGraphicFramePr>
        <p:xfrm>
          <a:off x="270004" y="2428868"/>
          <a:ext cx="3484985" cy="1800199"/>
        </p:xfrm>
        <a:graphic>
          <a:graphicData uri="http://schemas.openxmlformats.org/drawingml/2006/table">
            <a:tbl>
              <a:tblPr firstRow="1" bandRow="1">
                <a:tableStyleId>{85BE263C-DBD7-4A20-BB59-AAB30ACAA65A}</a:tableStyleId>
              </a:tblPr>
              <a:tblGrid>
                <a:gridCol w="370650"/>
                <a:gridCol w="1011877"/>
                <a:gridCol w="991725"/>
                <a:gridCol w="1110733"/>
              </a:tblGrid>
              <a:tr h="596503">
                <a:tc>
                  <a:txBody>
                    <a:bodyPr/>
                    <a:lstStyle/>
                    <a:p>
                      <a:pPr algn="ctr"/>
                      <a:r>
                        <a:rPr lang="en-US" sz="1050" b="1" dirty="0" smtClean="0"/>
                        <a:t>NO</a:t>
                      </a:r>
                      <a:endParaRPr lang="en-US" sz="105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dirty="0" smtClean="0"/>
                        <a:t>LO</a:t>
                      </a:r>
                      <a:r>
                        <a:rPr lang="id-ID" sz="1050" b="1" dirty="0" smtClean="0"/>
                        <a:t>K</a:t>
                      </a:r>
                      <a:r>
                        <a:rPr lang="en-US" sz="1050" b="1" dirty="0" smtClean="0"/>
                        <a:t>ASI</a:t>
                      </a:r>
                      <a:endParaRPr lang="en-US" sz="105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50" b="1" dirty="0" smtClean="0"/>
                        <a:t>Kebutuhan Satu Bulan</a:t>
                      </a:r>
                      <a:r>
                        <a:rPr lang="id-ID" sz="1050" b="1" baseline="0" dirty="0" smtClean="0"/>
                        <a:t> (Ton)</a:t>
                      </a:r>
                      <a:endParaRPr lang="en-US" sz="105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050" b="1" dirty="0" smtClean="0"/>
                        <a:t>Kebutuhan Satu Tahun</a:t>
                      </a:r>
                      <a:r>
                        <a:rPr lang="en-US" sz="1050" b="1" dirty="0" smtClean="0"/>
                        <a:t> (ton)</a:t>
                      </a:r>
                      <a:endParaRPr lang="en-US" sz="1050" b="1" dirty="0">
                        <a:solidFill>
                          <a:schemeClr val="tx1"/>
                        </a:solidFill>
                      </a:endParaRPr>
                    </a:p>
                  </a:txBody>
                  <a:tcPr marL="91438" marR="91438"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924">
                <a:tc>
                  <a:txBody>
                    <a:bodyPr/>
                    <a:lstStyle/>
                    <a:p>
                      <a:pPr algn="ctr"/>
                      <a:r>
                        <a:rPr lang="en-US" sz="1200" b="1" dirty="0" smtClean="0"/>
                        <a:t>1.</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smtClean="0"/>
                        <a:t>DKI Jakarta</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1.424</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17.098</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924">
                <a:tc>
                  <a:txBody>
                    <a:bodyPr/>
                    <a:lstStyle/>
                    <a:p>
                      <a:pPr algn="ctr"/>
                      <a:r>
                        <a:rPr lang="en-US" sz="1200" b="1" dirty="0" smtClean="0"/>
                        <a:t>2.</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err="1" smtClean="0"/>
                        <a:t>Bodetabek</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3.923</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47.081</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924">
                <a:tc>
                  <a:txBody>
                    <a:bodyPr/>
                    <a:lstStyle/>
                    <a:p>
                      <a:pPr algn="ct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smtClean="0"/>
                        <a:t>TOTAL</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5.347</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id-ID" sz="1200" b="1" dirty="0" smtClean="0"/>
                        <a:t>64.179</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924">
                <a:tc gridSpan="4">
                  <a:txBody>
                    <a:bodyPr/>
                    <a:lstStyle/>
                    <a:p>
                      <a:pPr algn="l"/>
                      <a:r>
                        <a:rPr lang="id-ID" sz="1200" b="1" dirty="0" smtClean="0"/>
                        <a:t>Nilai Konsumsi</a:t>
                      </a:r>
                      <a:r>
                        <a:rPr lang="id-ID" sz="1200" b="1" baseline="0" dirty="0" smtClean="0"/>
                        <a:t> = 1,26 (Kg/Kapita/Tahun)</a:t>
                      </a:r>
                      <a:endParaRPr lang="en-US" sz="1200" b="1" dirty="0"/>
                    </a:p>
                  </a:txBody>
                  <a:tcPr marL="91438" marR="91438"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dirty="0"/>
                    </a:p>
                  </a:txBody>
                  <a:tcPr marL="91438" marR="91438" marT="45728" marB="45728"/>
                </a:tc>
                <a:tc hMerge="1">
                  <a:txBody>
                    <a:bodyPr/>
                    <a:lstStyle/>
                    <a:p>
                      <a:pPr algn="r"/>
                      <a:endParaRPr lang="en-US" sz="1600" dirty="0"/>
                    </a:p>
                  </a:txBody>
                  <a:tcPr marL="91438" marR="91438" marT="45728" marB="45728"/>
                </a:tc>
                <a:tc hMerge="1">
                  <a:txBody>
                    <a:bodyPr/>
                    <a:lstStyle/>
                    <a:p>
                      <a:pPr algn="r"/>
                      <a:endParaRPr lang="en-US" sz="1600" dirty="0"/>
                    </a:p>
                  </a:txBody>
                  <a:tcPr marL="91438" marR="91438" marT="45728" marB="45728"/>
                </a:tc>
              </a:tr>
            </a:tbl>
          </a:graphicData>
        </a:graphic>
      </p:graphicFrame>
      <p:sp>
        <p:nvSpPr>
          <p:cNvPr id="75" name="TextBox 74"/>
          <p:cNvSpPr txBox="1"/>
          <p:nvPr/>
        </p:nvSpPr>
        <p:spPr>
          <a:xfrm>
            <a:off x="971601" y="2071678"/>
            <a:ext cx="1944216" cy="338554"/>
          </a:xfrm>
          <a:prstGeom prst="rect">
            <a:avLst/>
          </a:prstGeom>
          <a:solidFill>
            <a:schemeClr val="accent1">
              <a:lumMod val="60000"/>
              <a:lumOff val="40000"/>
            </a:schemeClr>
          </a:solidFill>
        </p:spPr>
        <p:txBody>
          <a:bodyPr wrap="square" rtlCol="0">
            <a:spAutoFit/>
          </a:bodyPr>
          <a:lstStyle/>
          <a:p>
            <a:pPr algn="ctr" eaLnBrk="1" hangingPunct="1"/>
            <a:r>
              <a:rPr lang="id-ID" sz="1600" b="1" dirty="0" smtClean="0">
                <a:solidFill>
                  <a:srgbClr val="000000"/>
                </a:solidFill>
              </a:rPr>
              <a:t>Cabai Rawit Merah</a:t>
            </a:r>
            <a:endParaRPr lang="id-ID" sz="1600" b="1" dirty="0">
              <a:solidFill>
                <a:srgbClr val="000000"/>
              </a:solidFill>
            </a:endParaRPr>
          </a:p>
        </p:txBody>
      </p:sp>
      <p:pic>
        <p:nvPicPr>
          <p:cNvPr id="24580" name="Picture 4" descr="http://s.kaskus.id/images/2013/09/25/4947576_201309250537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7906" y="1108246"/>
            <a:ext cx="4542262" cy="46626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5840471" y="839126"/>
            <a:ext cx="1897132" cy="769441"/>
          </a:xfrm>
          <a:prstGeom prst="rect">
            <a:avLst/>
          </a:prstGeom>
          <a:solidFill>
            <a:schemeClr val="accent5">
              <a:lumMod val="60000"/>
              <a:lumOff val="40000"/>
            </a:schemeClr>
          </a:solidFill>
        </p:spPr>
        <p:txBody>
          <a:bodyPr wrap="square" rtlCol="0">
            <a:spAutoFit/>
          </a:bodyPr>
          <a:lstStyle/>
          <a:p>
            <a:pPr algn="ctr" eaLnBrk="1" hangingPunct="1"/>
            <a:r>
              <a:rPr lang="id-ID" sz="1100" b="1" dirty="0" smtClean="0">
                <a:solidFill>
                  <a:srgbClr val="000000"/>
                </a:solidFill>
              </a:rPr>
              <a:t>Badan SDM Pertanian</a:t>
            </a:r>
          </a:p>
          <a:p>
            <a:pPr marL="285750" indent="-285750" eaLnBrk="1" hangingPunct="1">
              <a:buFontTx/>
              <a:buChar char="-"/>
            </a:pPr>
            <a:r>
              <a:rPr lang="id-ID" sz="1100" dirty="0" smtClean="0">
                <a:solidFill>
                  <a:srgbClr val="000000"/>
                </a:solidFill>
              </a:rPr>
              <a:t>Bawang Merah : 10 Ton</a:t>
            </a:r>
          </a:p>
          <a:p>
            <a:pPr marL="285750" indent="-285750" eaLnBrk="1" hangingPunct="1">
              <a:buFontTx/>
              <a:buChar char="-"/>
            </a:pPr>
            <a:r>
              <a:rPr lang="id-ID" sz="1100" dirty="0" smtClean="0">
                <a:solidFill>
                  <a:srgbClr val="000000"/>
                </a:solidFill>
              </a:rPr>
              <a:t>Cabai Keriting   : 2 Ton</a:t>
            </a:r>
          </a:p>
          <a:p>
            <a:pPr marL="285750" indent="-285750" eaLnBrk="1" hangingPunct="1">
              <a:buFontTx/>
              <a:buChar char="-"/>
            </a:pPr>
            <a:r>
              <a:rPr lang="id-ID" sz="1100" dirty="0" smtClean="0">
                <a:solidFill>
                  <a:srgbClr val="000000"/>
                </a:solidFill>
              </a:rPr>
              <a:t>Cabai Rawit       : 2 ton</a:t>
            </a:r>
            <a:endParaRPr lang="id-ID" sz="1100" dirty="0">
              <a:solidFill>
                <a:srgbClr val="000000"/>
              </a:solidFill>
            </a:endParaRPr>
          </a:p>
        </p:txBody>
      </p:sp>
      <p:sp>
        <p:nvSpPr>
          <p:cNvPr id="79" name="TextBox 78"/>
          <p:cNvSpPr txBox="1"/>
          <p:nvPr/>
        </p:nvSpPr>
        <p:spPr>
          <a:xfrm>
            <a:off x="3943339" y="5071169"/>
            <a:ext cx="1897132" cy="769441"/>
          </a:xfrm>
          <a:prstGeom prst="rect">
            <a:avLst/>
          </a:prstGeom>
          <a:solidFill>
            <a:schemeClr val="accent1">
              <a:lumMod val="75000"/>
            </a:schemeClr>
          </a:solidFill>
        </p:spPr>
        <p:txBody>
          <a:bodyPr wrap="square" rtlCol="0">
            <a:spAutoFit/>
          </a:bodyPr>
          <a:lstStyle/>
          <a:p>
            <a:pPr algn="ctr" eaLnBrk="1" hangingPunct="1"/>
            <a:r>
              <a:rPr lang="id-ID" sz="1100" b="1" dirty="0" smtClean="0">
                <a:solidFill>
                  <a:srgbClr val="FFFFFF"/>
                </a:solidFill>
              </a:rPr>
              <a:t>Kemen Koperasi dan UKM</a:t>
            </a:r>
          </a:p>
          <a:p>
            <a:pPr marL="285750" indent="-285750" eaLnBrk="1" hangingPunct="1">
              <a:buFontTx/>
              <a:buChar char="-"/>
            </a:pPr>
            <a:r>
              <a:rPr lang="id-ID" sz="1100" dirty="0" smtClean="0">
                <a:solidFill>
                  <a:srgbClr val="FFFFFF"/>
                </a:solidFill>
              </a:rPr>
              <a:t>Bawang Merah : 14 Ton</a:t>
            </a:r>
          </a:p>
          <a:p>
            <a:pPr marL="285750" indent="-285750" eaLnBrk="1" hangingPunct="1">
              <a:buFontTx/>
              <a:buChar char="-"/>
            </a:pPr>
            <a:r>
              <a:rPr lang="id-ID" sz="1100" dirty="0" smtClean="0">
                <a:solidFill>
                  <a:srgbClr val="FFFFFF"/>
                </a:solidFill>
              </a:rPr>
              <a:t>Cabai Keriting   : 4 Ton</a:t>
            </a:r>
          </a:p>
          <a:p>
            <a:pPr marL="285750" indent="-285750" eaLnBrk="1" hangingPunct="1">
              <a:buFontTx/>
              <a:buChar char="-"/>
            </a:pPr>
            <a:r>
              <a:rPr lang="id-ID" sz="1100" dirty="0" smtClean="0">
                <a:solidFill>
                  <a:srgbClr val="FFFFFF"/>
                </a:solidFill>
              </a:rPr>
              <a:t>Cabai Rawit       : 3 ton</a:t>
            </a:r>
            <a:endParaRPr lang="id-ID" sz="1100" dirty="0">
              <a:solidFill>
                <a:srgbClr val="FFFFFF"/>
              </a:solidFill>
            </a:endParaRPr>
          </a:p>
        </p:txBody>
      </p:sp>
      <p:sp>
        <p:nvSpPr>
          <p:cNvPr id="80" name="TextBox 79"/>
          <p:cNvSpPr txBox="1"/>
          <p:nvPr/>
        </p:nvSpPr>
        <p:spPr>
          <a:xfrm>
            <a:off x="3943339" y="3652151"/>
            <a:ext cx="1897132" cy="769441"/>
          </a:xfrm>
          <a:prstGeom prst="rect">
            <a:avLst/>
          </a:prstGeom>
          <a:solidFill>
            <a:schemeClr val="tx2">
              <a:lumMod val="60000"/>
              <a:lumOff val="40000"/>
            </a:schemeClr>
          </a:solidFill>
        </p:spPr>
        <p:txBody>
          <a:bodyPr wrap="square" rtlCol="0">
            <a:spAutoFit/>
          </a:bodyPr>
          <a:lstStyle/>
          <a:p>
            <a:pPr algn="ctr" eaLnBrk="1" hangingPunct="1"/>
            <a:r>
              <a:rPr lang="id-ID" sz="1100" b="1" dirty="0" smtClean="0">
                <a:solidFill>
                  <a:srgbClr val="000000"/>
                </a:solidFill>
              </a:rPr>
              <a:t>Badan Ketahanan Pangan</a:t>
            </a:r>
          </a:p>
          <a:p>
            <a:pPr marL="285750" indent="-285750" eaLnBrk="1" hangingPunct="1">
              <a:buFontTx/>
              <a:buChar char="-"/>
            </a:pPr>
            <a:r>
              <a:rPr lang="id-ID" sz="1100" dirty="0" smtClean="0">
                <a:solidFill>
                  <a:srgbClr val="000000"/>
                </a:solidFill>
              </a:rPr>
              <a:t>Bawang Merah : 6 Ton</a:t>
            </a:r>
          </a:p>
          <a:p>
            <a:pPr marL="285750" indent="-285750" eaLnBrk="1" hangingPunct="1">
              <a:buFontTx/>
              <a:buChar char="-"/>
            </a:pPr>
            <a:r>
              <a:rPr lang="id-ID" sz="1100" dirty="0" smtClean="0">
                <a:solidFill>
                  <a:srgbClr val="000000"/>
                </a:solidFill>
              </a:rPr>
              <a:t>Cabai Keriting   : 2 Ton</a:t>
            </a:r>
          </a:p>
          <a:p>
            <a:pPr marL="285750" indent="-285750" eaLnBrk="1" hangingPunct="1">
              <a:buFontTx/>
              <a:buChar char="-"/>
            </a:pPr>
            <a:r>
              <a:rPr lang="id-ID" sz="1100" dirty="0" smtClean="0">
                <a:solidFill>
                  <a:srgbClr val="000000"/>
                </a:solidFill>
              </a:rPr>
              <a:t>Cabai Rawit       : 1 ton</a:t>
            </a:r>
            <a:endParaRPr lang="id-ID" sz="1100" dirty="0">
              <a:solidFill>
                <a:srgbClr val="000000"/>
              </a:solidFill>
            </a:endParaRPr>
          </a:p>
        </p:txBody>
      </p:sp>
      <p:cxnSp>
        <p:nvCxnSpPr>
          <p:cNvPr id="41" name="Straight Arrow Connector 40"/>
          <p:cNvCxnSpPr/>
          <p:nvPr/>
        </p:nvCxnSpPr>
        <p:spPr>
          <a:xfrm flipV="1">
            <a:off x="4891905" y="2708920"/>
            <a:ext cx="760215" cy="943231"/>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6516216" y="4293096"/>
            <a:ext cx="720080" cy="14401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9" idx="0"/>
          </p:cNvCxnSpPr>
          <p:nvPr/>
        </p:nvCxnSpPr>
        <p:spPr>
          <a:xfrm flipH="1" flipV="1">
            <a:off x="7956377" y="3537011"/>
            <a:ext cx="178645" cy="49190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65" name="Straight Arrow Connector 11264"/>
          <p:cNvCxnSpPr/>
          <p:nvPr/>
        </p:nvCxnSpPr>
        <p:spPr>
          <a:xfrm>
            <a:off x="6804248" y="1608567"/>
            <a:ext cx="0" cy="9563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269" name="Straight Arrow Connector 11268"/>
          <p:cNvCxnSpPr/>
          <p:nvPr/>
        </p:nvCxnSpPr>
        <p:spPr>
          <a:xfrm>
            <a:off x="6804248" y="1608567"/>
            <a:ext cx="1296145" cy="30826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92280" y="4028919"/>
            <a:ext cx="2085483" cy="769441"/>
          </a:xfrm>
          <a:prstGeom prst="rect">
            <a:avLst/>
          </a:prstGeom>
          <a:solidFill>
            <a:schemeClr val="accent2">
              <a:lumMod val="60000"/>
              <a:lumOff val="40000"/>
            </a:schemeClr>
          </a:solidFill>
        </p:spPr>
        <p:txBody>
          <a:bodyPr wrap="square" rtlCol="0">
            <a:spAutoFit/>
          </a:bodyPr>
          <a:lstStyle/>
          <a:p>
            <a:pPr algn="ctr" eaLnBrk="1" hangingPunct="1"/>
            <a:r>
              <a:rPr lang="id-ID" sz="1100" b="1" dirty="0" smtClean="0">
                <a:solidFill>
                  <a:srgbClr val="000000"/>
                </a:solidFill>
              </a:rPr>
              <a:t>Ditjen Hortikultura</a:t>
            </a:r>
          </a:p>
          <a:p>
            <a:pPr marL="285750" indent="-285750" eaLnBrk="1" hangingPunct="1">
              <a:buFontTx/>
              <a:buChar char="-"/>
            </a:pPr>
            <a:r>
              <a:rPr lang="id-ID" sz="1100" dirty="0" smtClean="0">
                <a:solidFill>
                  <a:srgbClr val="000000"/>
                </a:solidFill>
              </a:rPr>
              <a:t>Bawang Merah : 10 Ton</a:t>
            </a:r>
          </a:p>
          <a:p>
            <a:pPr marL="285750" indent="-285750" eaLnBrk="1" hangingPunct="1">
              <a:buFontTx/>
              <a:buChar char="-"/>
            </a:pPr>
            <a:r>
              <a:rPr lang="id-ID" sz="1100" dirty="0" smtClean="0">
                <a:solidFill>
                  <a:srgbClr val="000000"/>
                </a:solidFill>
              </a:rPr>
              <a:t>Cabai Keriting   : 2 Ton</a:t>
            </a:r>
          </a:p>
          <a:p>
            <a:pPr marL="285750" indent="-285750" eaLnBrk="1" hangingPunct="1">
              <a:buFontTx/>
              <a:buChar char="-"/>
            </a:pPr>
            <a:r>
              <a:rPr lang="id-ID" sz="1100" dirty="0" smtClean="0">
                <a:solidFill>
                  <a:srgbClr val="000000"/>
                </a:solidFill>
              </a:rPr>
              <a:t>Cabai Rawit       : 2 ton</a:t>
            </a:r>
            <a:endParaRPr lang="id-ID" sz="1100" dirty="0">
              <a:solidFill>
                <a:srgbClr val="000000"/>
              </a:solidFill>
            </a:endParaRPr>
          </a:p>
        </p:txBody>
      </p:sp>
      <p:sp>
        <p:nvSpPr>
          <p:cNvPr id="19" name="TextBox 18"/>
          <p:cNvSpPr txBox="1"/>
          <p:nvPr/>
        </p:nvSpPr>
        <p:spPr>
          <a:xfrm>
            <a:off x="6196510" y="5286388"/>
            <a:ext cx="2863658" cy="769441"/>
          </a:xfrm>
          <a:prstGeom prst="rect">
            <a:avLst/>
          </a:prstGeom>
          <a:solidFill>
            <a:srgbClr val="7030A0"/>
          </a:solidFill>
        </p:spPr>
        <p:txBody>
          <a:bodyPr wrap="square" rtlCol="0">
            <a:spAutoFit/>
          </a:bodyPr>
          <a:lstStyle/>
          <a:p>
            <a:pPr eaLnBrk="1" hangingPunct="1"/>
            <a:r>
              <a:rPr lang="id-ID" sz="1100" b="1" dirty="0" smtClean="0">
                <a:solidFill>
                  <a:srgbClr val="FFFFFF"/>
                </a:solidFill>
              </a:rPr>
              <a:t>INTERVENSI PEMERINTAH </a:t>
            </a:r>
          </a:p>
          <a:p>
            <a:pPr marL="228600" indent="-228600" eaLnBrk="1" hangingPunct="1">
              <a:buFontTx/>
              <a:buAutoNum type="arabicPeriod"/>
            </a:pPr>
            <a:r>
              <a:rPr lang="id-ID" sz="1100" b="1" dirty="0" smtClean="0">
                <a:solidFill>
                  <a:srgbClr val="FFFFFF"/>
                </a:solidFill>
              </a:rPr>
              <a:t>BAWANG MERAH 30% = 40 TON/HARI</a:t>
            </a:r>
          </a:p>
          <a:p>
            <a:pPr marL="228600" indent="-228600" eaLnBrk="1" hangingPunct="1">
              <a:buFontTx/>
              <a:buAutoNum type="arabicPeriod"/>
            </a:pPr>
            <a:r>
              <a:rPr lang="id-ID" sz="1100" b="1" dirty="0" smtClean="0">
                <a:solidFill>
                  <a:srgbClr val="FFFFFF"/>
                </a:solidFill>
              </a:rPr>
              <a:t>CABAI KERITING 20% = 10 TON/HARI</a:t>
            </a:r>
          </a:p>
          <a:p>
            <a:pPr marL="228600" indent="-228600" eaLnBrk="1" hangingPunct="1">
              <a:buFontTx/>
              <a:buAutoNum type="arabicPeriod"/>
            </a:pPr>
            <a:r>
              <a:rPr lang="id-ID" sz="1100" b="1" dirty="0" smtClean="0">
                <a:solidFill>
                  <a:srgbClr val="FFFFFF"/>
                </a:solidFill>
              </a:rPr>
              <a:t>CABAI RAWIT 15% = 6 TON/HARI</a:t>
            </a:r>
            <a:endParaRPr lang="id-ID" sz="1100" dirty="0">
              <a:solidFill>
                <a:srgbClr val="FFFFFF"/>
              </a:solidFill>
            </a:endParaRPr>
          </a:p>
        </p:txBody>
      </p:sp>
      <p:sp>
        <p:nvSpPr>
          <p:cNvPr id="21"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18</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25454604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2" cstate="print">
            <a:extLst>
              <a:ext uri="{28A0092B-C50C-407E-A947-70E740481C1C}">
                <a14:useLocalDpi xmlns:a14="http://schemas.microsoft.com/office/drawing/2010/main" val="0"/>
              </a:ext>
            </a:extLst>
          </a:blip>
          <a:srcRect b="10187"/>
          <a:stretch/>
        </p:blipFill>
        <p:spPr>
          <a:xfrm>
            <a:off x="1618686" y="521785"/>
            <a:ext cx="5551942" cy="5550421"/>
          </a:xfrm>
          <a:prstGeom prst="rect">
            <a:avLst/>
          </a:prstGeom>
        </p:spPr>
      </p:pic>
      <p:grpSp>
        <p:nvGrpSpPr>
          <p:cNvPr id="2" name="Group 1"/>
          <p:cNvGrpSpPr/>
          <p:nvPr/>
        </p:nvGrpSpPr>
        <p:grpSpPr>
          <a:xfrm>
            <a:off x="2483768" y="3717032"/>
            <a:ext cx="1296144" cy="1512168"/>
            <a:chOff x="2483768" y="3717032"/>
            <a:chExt cx="1296144" cy="1512168"/>
          </a:xfrm>
        </p:grpSpPr>
        <p:sp>
          <p:nvSpPr>
            <p:cNvPr id="37" name="Oval 36"/>
            <p:cNvSpPr/>
            <p:nvPr/>
          </p:nvSpPr>
          <p:spPr>
            <a:xfrm>
              <a:off x="2986842" y="3717032"/>
              <a:ext cx="282664" cy="280768"/>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2</a:t>
              </a:r>
              <a:endParaRPr lang="en-US" b="1" dirty="0">
                <a:solidFill>
                  <a:srgbClr val="FFFFFF"/>
                </a:solidFill>
              </a:endParaRPr>
            </a:p>
          </p:txBody>
        </p:sp>
        <p:sp>
          <p:nvSpPr>
            <p:cNvPr id="38" name="Oval 37"/>
            <p:cNvSpPr/>
            <p:nvPr/>
          </p:nvSpPr>
          <p:spPr>
            <a:xfrm>
              <a:off x="3419872" y="4266905"/>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1</a:t>
              </a:r>
              <a:endParaRPr lang="en-US" b="1" dirty="0">
                <a:solidFill>
                  <a:srgbClr val="FFFFFF"/>
                </a:solidFill>
              </a:endParaRPr>
            </a:p>
          </p:txBody>
        </p:sp>
        <p:sp>
          <p:nvSpPr>
            <p:cNvPr id="39" name="Oval 38"/>
            <p:cNvSpPr/>
            <p:nvPr/>
          </p:nvSpPr>
          <p:spPr>
            <a:xfrm>
              <a:off x="3497248" y="3990103"/>
              <a:ext cx="282664" cy="280768"/>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3</a:t>
              </a:r>
              <a:endParaRPr lang="en-US" b="1" dirty="0">
                <a:solidFill>
                  <a:srgbClr val="FFFFFF"/>
                </a:solidFill>
              </a:endParaRPr>
            </a:p>
          </p:txBody>
        </p:sp>
        <p:sp>
          <p:nvSpPr>
            <p:cNvPr id="40" name="Oval 39"/>
            <p:cNvSpPr/>
            <p:nvPr/>
          </p:nvSpPr>
          <p:spPr>
            <a:xfrm>
              <a:off x="3202598" y="3900062"/>
              <a:ext cx="282664" cy="280768"/>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4</a:t>
              </a:r>
              <a:endParaRPr lang="en-US" b="1" dirty="0">
                <a:solidFill>
                  <a:srgbClr val="FFFFFF"/>
                </a:solidFill>
              </a:endParaRPr>
            </a:p>
          </p:txBody>
        </p:sp>
        <p:sp>
          <p:nvSpPr>
            <p:cNvPr id="41" name="Oval 40"/>
            <p:cNvSpPr/>
            <p:nvPr/>
          </p:nvSpPr>
          <p:spPr>
            <a:xfrm>
              <a:off x="3365773" y="4819377"/>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5</a:t>
              </a:r>
              <a:endParaRPr lang="en-US" b="1" dirty="0">
                <a:solidFill>
                  <a:srgbClr val="FFFFFF"/>
                </a:solidFill>
              </a:endParaRPr>
            </a:p>
          </p:txBody>
        </p:sp>
        <p:sp>
          <p:nvSpPr>
            <p:cNvPr id="42" name="Oval 41"/>
            <p:cNvSpPr/>
            <p:nvPr/>
          </p:nvSpPr>
          <p:spPr>
            <a:xfrm>
              <a:off x="3451622" y="4555728"/>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6</a:t>
              </a:r>
              <a:endParaRPr lang="en-US" b="1" dirty="0">
                <a:solidFill>
                  <a:srgbClr val="FFFFFF"/>
                </a:solidFill>
              </a:endParaRPr>
            </a:p>
          </p:txBody>
        </p:sp>
        <p:sp>
          <p:nvSpPr>
            <p:cNvPr id="43" name="Oval 42"/>
            <p:cNvSpPr/>
            <p:nvPr/>
          </p:nvSpPr>
          <p:spPr>
            <a:xfrm>
              <a:off x="2483768" y="4221088"/>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8</a:t>
              </a:r>
              <a:endParaRPr lang="en-US" b="1" dirty="0">
                <a:solidFill>
                  <a:srgbClr val="FFFFFF"/>
                </a:solidFill>
              </a:endParaRPr>
            </a:p>
          </p:txBody>
        </p:sp>
        <p:sp>
          <p:nvSpPr>
            <p:cNvPr id="44" name="Oval 43"/>
            <p:cNvSpPr/>
            <p:nvPr/>
          </p:nvSpPr>
          <p:spPr>
            <a:xfrm>
              <a:off x="2984649" y="4602778"/>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9</a:t>
              </a:r>
              <a:endParaRPr lang="en-US" b="1" dirty="0">
                <a:solidFill>
                  <a:srgbClr val="FFFFFF"/>
                </a:solidFill>
              </a:endParaRPr>
            </a:p>
          </p:txBody>
        </p:sp>
        <p:sp>
          <p:nvSpPr>
            <p:cNvPr id="45" name="Oval 44"/>
            <p:cNvSpPr/>
            <p:nvPr/>
          </p:nvSpPr>
          <p:spPr>
            <a:xfrm>
              <a:off x="3203848" y="4437112"/>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FF"/>
                  </a:solidFill>
                </a:rPr>
                <a:t>10</a:t>
              </a:r>
              <a:endParaRPr lang="en-US" sz="1400" b="1" dirty="0">
                <a:solidFill>
                  <a:srgbClr val="FFFFFF"/>
                </a:solidFill>
              </a:endParaRPr>
            </a:p>
          </p:txBody>
        </p:sp>
        <p:sp>
          <p:nvSpPr>
            <p:cNvPr id="46" name="Oval 45"/>
            <p:cNvSpPr/>
            <p:nvPr/>
          </p:nvSpPr>
          <p:spPr>
            <a:xfrm>
              <a:off x="3127648" y="4969168"/>
              <a:ext cx="279648" cy="260032"/>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FF"/>
                  </a:solidFill>
                </a:rPr>
                <a:t>7</a:t>
              </a:r>
              <a:endParaRPr lang="en-US" b="1" dirty="0">
                <a:solidFill>
                  <a:srgbClr val="FFFFFF"/>
                </a:solidFill>
              </a:endParaRPr>
            </a:p>
          </p:txBody>
        </p:sp>
      </p:grpSp>
      <p:grpSp>
        <p:nvGrpSpPr>
          <p:cNvPr id="14" name="Group 13"/>
          <p:cNvGrpSpPr/>
          <p:nvPr/>
        </p:nvGrpSpPr>
        <p:grpSpPr>
          <a:xfrm>
            <a:off x="3359988" y="3239264"/>
            <a:ext cx="1599793" cy="2846768"/>
            <a:chOff x="3359988" y="3239264"/>
            <a:chExt cx="1599793" cy="2846768"/>
          </a:xfrm>
        </p:grpSpPr>
        <p:sp>
          <p:nvSpPr>
            <p:cNvPr id="47" name="Oval 46"/>
            <p:cNvSpPr/>
            <p:nvPr/>
          </p:nvSpPr>
          <p:spPr>
            <a:xfrm>
              <a:off x="4266476" y="3239264"/>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10</a:t>
              </a:r>
              <a:endParaRPr lang="en-US" sz="1400" b="1" dirty="0">
                <a:solidFill>
                  <a:srgbClr val="FFFF00"/>
                </a:solidFill>
              </a:endParaRPr>
            </a:p>
          </p:txBody>
        </p:sp>
        <p:sp>
          <p:nvSpPr>
            <p:cNvPr id="48" name="Oval 47"/>
            <p:cNvSpPr/>
            <p:nvPr/>
          </p:nvSpPr>
          <p:spPr>
            <a:xfrm>
              <a:off x="4409316" y="3462552"/>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00"/>
                  </a:solidFill>
                </a:rPr>
                <a:t>7</a:t>
              </a:r>
              <a:endParaRPr lang="en-US" b="1" dirty="0">
                <a:solidFill>
                  <a:srgbClr val="FFFF00"/>
                </a:solidFill>
              </a:endParaRPr>
            </a:p>
          </p:txBody>
        </p:sp>
        <p:sp>
          <p:nvSpPr>
            <p:cNvPr id="49" name="Oval 48"/>
            <p:cNvSpPr/>
            <p:nvPr/>
          </p:nvSpPr>
          <p:spPr>
            <a:xfrm>
              <a:off x="4394453" y="3717032"/>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00"/>
                  </a:solidFill>
                </a:rPr>
                <a:t>8</a:t>
              </a:r>
              <a:endParaRPr lang="en-US" b="1" dirty="0">
                <a:solidFill>
                  <a:srgbClr val="FFFF00"/>
                </a:solidFill>
              </a:endParaRPr>
            </a:p>
          </p:txBody>
        </p:sp>
        <p:sp>
          <p:nvSpPr>
            <p:cNvPr id="50" name="Oval 49"/>
            <p:cNvSpPr/>
            <p:nvPr/>
          </p:nvSpPr>
          <p:spPr>
            <a:xfrm>
              <a:off x="4644381" y="3643478"/>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b="1" dirty="0" smtClean="0">
                  <a:solidFill>
                    <a:srgbClr val="FFFF00"/>
                  </a:solidFill>
                </a:rPr>
                <a:t>1</a:t>
              </a:r>
              <a:endParaRPr lang="en-US" b="1" dirty="0">
                <a:solidFill>
                  <a:srgbClr val="FFFF00"/>
                </a:solidFill>
              </a:endParaRPr>
            </a:p>
          </p:txBody>
        </p:sp>
        <p:sp>
          <p:nvSpPr>
            <p:cNvPr id="51" name="Oval 50"/>
            <p:cNvSpPr/>
            <p:nvPr/>
          </p:nvSpPr>
          <p:spPr>
            <a:xfrm>
              <a:off x="4677117" y="3933056"/>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12</a:t>
              </a:r>
              <a:endParaRPr lang="en-US" sz="1400" b="1" dirty="0">
                <a:solidFill>
                  <a:srgbClr val="FFFF00"/>
                </a:solidFill>
              </a:endParaRPr>
            </a:p>
          </p:txBody>
        </p:sp>
        <p:sp>
          <p:nvSpPr>
            <p:cNvPr id="52" name="Oval 51"/>
            <p:cNvSpPr/>
            <p:nvPr/>
          </p:nvSpPr>
          <p:spPr>
            <a:xfrm>
              <a:off x="4383028" y="3956272"/>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11</a:t>
              </a:r>
              <a:endParaRPr lang="en-US" sz="1400" b="1" dirty="0">
                <a:solidFill>
                  <a:srgbClr val="FFFF00"/>
                </a:solidFill>
              </a:endParaRPr>
            </a:p>
          </p:txBody>
        </p:sp>
        <p:sp>
          <p:nvSpPr>
            <p:cNvPr id="53" name="Oval 52"/>
            <p:cNvSpPr/>
            <p:nvPr/>
          </p:nvSpPr>
          <p:spPr>
            <a:xfrm>
              <a:off x="4001304" y="3364256"/>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3</a:t>
              </a:r>
              <a:endParaRPr lang="en-US" sz="1400" b="1" dirty="0">
                <a:solidFill>
                  <a:srgbClr val="FFFF00"/>
                </a:solidFill>
              </a:endParaRPr>
            </a:p>
          </p:txBody>
        </p:sp>
        <p:sp>
          <p:nvSpPr>
            <p:cNvPr id="54" name="Oval 53"/>
            <p:cNvSpPr/>
            <p:nvPr/>
          </p:nvSpPr>
          <p:spPr>
            <a:xfrm>
              <a:off x="4042832" y="3618380"/>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4</a:t>
              </a:r>
              <a:endParaRPr lang="en-US" sz="1400" b="1" dirty="0">
                <a:solidFill>
                  <a:srgbClr val="FFFF00"/>
                </a:solidFill>
              </a:endParaRPr>
            </a:p>
          </p:txBody>
        </p:sp>
        <p:sp>
          <p:nvSpPr>
            <p:cNvPr id="55" name="Oval 54"/>
            <p:cNvSpPr/>
            <p:nvPr/>
          </p:nvSpPr>
          <p:spPr>
            <a:xfrm>
              <a:off x="3923928" y="4012328"/>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6</a:t>
              </a:r>
              <a:endParaRPr lang="en-US" sz="1400" b="1" dirty="0">
                <a:solidFill>
                  <a:srgbClr val="FFFF00"/>
                </a:solidFill>
              </a:endParaRPr>
            </a:p>
          </p:txBody>
        </p:sp>
        <p:sp>
          <p:nvSpPr>
            <p:cNvPr id="56" name="Oval 55"/>
            <p:cNvSpPr/>
            <p:nvPr/>
          </p:nvSpPr>
          <p:spPr>
            <a:xfrm>
              <a:off x="3929296" y="5805264"/>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5</a:t>
              </a:r>
              <a:endParaRPr lang="en-US" sz="1400" b="1" dirty="0">
                <a:solidFill>
                  <a:srgbClr val="FFFF00"/>
                </a:solidFill>
              </a:endParaRPr>
            </a:p>
          </p:txBody>
        </p:sp>
        <p:sp>
          <p:nvSpPr>
            <p:cNvPr id="57" name="Oval 56"/>
            <p:cNvSpPr/>
            <p:nvPr/>
          </p:nvSpPr>
          <p:spPr>
            <a:xfrm>
              <a:off x="3934664" y="4437112"/>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13</a:t>
              </a:r>
              <a:endParaRPr lang="en-US" sz="1400" b="1" dirty="0">
                <a:solidFill>
                  <a:srgbClr val="FFFF00"/>
                </a:solidFill>
              </a:endParaRPr>
            </a:p>
          </p:txBody>
        </p:sp>
        <p:sp>
          <p:nvSpPr>
            <p:cNvPr id="58" name="Oval 57"/>
            <p:cNvSpPr/>
            <p:nvPr/>
          </p:nvSpPr>
          <p:spPr>
            <a:xfrm>
              <a:off x="3635896" y="4876424"/>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2</a:t>
              </a:r>
              <a:endParaRPr lang="en-US" sz="1400" b="1" dirty="0">
                <a:solidFill>
                  <a:srgbClr val="FFFF00"/>
                </a:solidFill>
              </a:endParaRPr>
            </a:p>
          </p:txBody>
        </p:sp>
        <p:sp>
          <p:nvSpPr>
            <p:cNvPr id="59" name="Oval 58"/>
            <p:cNvSpPr/>
            <p:nvPr/>
          </p:nvSpPr>
          <p:spPr>
            <a:xfrm>
              <a:off x="3359988" y="5164812"/>
              <a:ext cx="282664" cy="280768"/>
            </a:xfrm>
            <a:prstGeom prst="ellipse">
              <a:avLst/>
            </a:prstGeom>
            <a:solidFill>
              <a:srgbClr val="00206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9</a:t>
              </a:r>
              <a:endParaRPr lang="en-US" sz="1400" b="1" dirty="0">
                <a:solidFill>
                  <a:srgbClr val="FFFF00"/>
                </a:solidFill>
              </a:endParaRPr>
            </a:p>
          </p:txBody>
        </p:sp>
      </p:grpSp>
      <p:sp>
        <p:nvSpPr>
          <p:cNvPr id="4" name="Text Box 37"/>
          <p:cNvSpPr txBox="1">
            <a:spLocks noChangeArrowheads="1"/>
          </p:cNvSpPr>
          <p:nvPr/>
        </p:nvSpPr>
        <p:spPr bwMode="auto">
          <a:xfrm>
            <a:off x="7037644" y="511846"/>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	Pasar Bukit Duri Puteran</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Tebet</a:t>
            </a:r>
          </a:p>
        </p:txBody>
      </p:sp>
      <p:sp>
        <p:nvSpPr>
          <p:cNvPr id="5" name="Text Box 37"/>
          <p:cNvSpPr txBox="1">
            <a:spLocks noChangeArrowheads="1"/>
          </p:cNvSpPr>
          <p:nvPr/>
        </p:nvSpPr>
        <p:spPr bwMode="auto">
          <a:xfrm>
            <a:off x="7037644" y="967897"/>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00"/>
                </a:solidFill>
                <a:cs typeface="Arial" pitchFamily="34" charset="0"/>
              </a:rPr>
              <a:t>2</a:t>
            </a:r>
            <a:r>
              <a:rPr lang="id-ID" sz="1200" b="1" dirty="0" smtClean="0">
                <a:solidFill>
                  <a:srgbClr val="FFFF00"/>
                </a:solidFill>
                <a:cs typeface="Arial" pitchFamily="34" charset="0"/>
              </a:rPr>
              <a:t>.	Pasar Cipete Selatan</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Cilandak</a:t>
            </a:r>
          </a:p>
        </p:txBody>
      </p:sp>
      <p:sp>
        <p:nvSpPr>
          <p:cNvPr id="6" name="Text Box 37"/>
          <p:cNvSpPr txBox="1">
            <a:spLocks noChangeArrowheads="1"/>
          </p:cNvSpPr>
          <p:nvPr/>
        </p:nvSpPr>
        <p:spPr bwMode="auto">
          <a:xfrm>
            <a:off x="7037644" y="1423948"/>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00"/>
                </a:solidFill>
                <a:cs typeface="Arial" pitchFamily="34" charset="0"/>
              </a:rPr>
              <a:t>3</a:t>
            </a:r>
            <a:r>
              <a:rPr lang="id-ID" sz="1200" b="1" dirty="0" smtClean="0">
                <a:solidFill>
                  <a:srgbClr val="FFFF00"/>
                </a:solidFill>
                <a:cs typeface="Arial" pitchFamily="34" charset="0"/>
              </a:rPr>
              <a:t>.</a:t>
            </a:r>
            <a:r>
              <a:rPr lang="id-ID" sz="1200" b="1" dirty="0">
                <a:solidFill>
                  <a:srgbClr val="FFFF00"/>
                </a:solidFill>
                <a:cs typeface="Arial" pitchFamily="34" charset="0"/>
              </a:rPr>
              <a:t>	Pasar Karet Belakang</a:t>
            </a:r>
            <a:br>
              <a:rPr lang="id-ID" sz="1200" b="1" dirty="0">
                <a:solidFill>
                  <a:srgbClr val="FFFF00"/>
                </a:solidFill>
                <a:cs typeface="Arial" pitchFamily="34" charset="0"/>
              </a:rPr>
            </a:br>
            <a:r>
              <a:rPr lang="id-ID" sz="1200" b="1" dirty="0">
                <a:solidFill>
                  <a:srgbClr val="FFFF00"/>
                </a:solidFill>
                <a:cs typeface="Arial" pitchFamily="34" charset="0"/>
              </a:rPr>
              <a:t>	Kec Setiabudi</a:t>
            </a:r>
          </a:p>
        </p:txBody>
      </p:sp>
      <p:sp>
        <p:nvSpPr>
          <p:cNvPr id="7" name="Text Box 37"/>
          <p:cNvSpPr txBox="1">
            <a:spLocks noChangeArrowheads="1"/>
          </p:cNvSpPr>
          <p:nvPr/>
        </p:nvSpPr>
        <p:spPr bwMode="auto">
          <a:xfrm>
            <a:off x="7037644" y="1879999"/>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00"/>
                </a:solidFill>
                <a:cs typeface="Arial" pitchFamily="34" charset="0"/>
              </a:rPr>
              <a:t>4</a:t>
            </a:r>
            <a:r>
              <a:rPr lang="id-ID" sz="1200" b="1" dirty="0" smtClean="0">
                <a:solidFill>
                  <a:srgbClr val="FFFF00"/>
                </a:solidFill>
                <a:cs typeface="Arial" pitchFamily="34" charset="0"/>
              </a:rPr>
              <a:t>.</a:t>
            </a:r>
            <a:r>
              <a:rPr lang="id-ID" sz="1200" b="1" dirty="0">
                <a:solidFill>
                  <a:srgbClr val="FFFF00"/>
                </a:solidFill>
                <a:cs typeface="Arial" pitchFamily="34" charset="0"/>
              </a:rPr>
              <a:t>	Pasar Karet Pedurenan	Kec Setiabudi</a:t>
            </a:r>
          </a:p>
        </p:txBody>
      </p:sp>
      <p:sp>
        <p:nvSpPr>
          <p:cNvPr id="8" name="Text Box 37"/>
          <p:cNvSpPr txBox="1">
            <a:spLocks noChangeArrowheads="1"/>
          </p:cNvSpPr>
          <p:nvPr/>
        </p:nvSpPr>
        <p:spPr bwMode="auto">
          <a:xfrm>
            <a:off x="7037644" y="2336050"/>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5.	Pasar Lenteng Agung</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Jagakarsa</a:t>
            </a:r>
          </a:p>
        </p:txBody>
      </p:sp>
      <p:sp>
        <p:nvSpPr>
          <p:cNvPr id="9" name="Text Box 37"/>
          <p:cNvSpPr txBox="1">
            <a:spLocks noChangeArrowheads="1"/>
          </p:cNvSpPr>
          <p:nvPr/>
        </p:nvSpPr>
        <p:spPr bwMode="auto">
          <a:xfrm>
            <a:off x="7037644" y="2792101"/>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6.	Pasar Mampang P</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Mampang Prapatan</a:t>
            </a:r>
          </a:p>
        </p:txBody>
      </p:sp>
      <p:sp>
        <p:nvSpPr>
          <p:cNvPr id="10" name="Text Box 37"/>
          <p:cNvSpPr txBox="1">
            <a:spLocks noChangeArrowheads="1"/>
          </p:cNvSpPr>
          <p:nvPr/>
        </p:nvSpPr>
        <p:spPr bwMode="auto">
          <a:xfrm>
            <a:off x="7037644" y="3248152"/>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7.	Pasar Manggis</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Setiabudi</a:t>
            </a:r>
          </a:p>
        </p:txBody>
      </p:sp>
      <p:sp>
        <p:nvSpPr>
          <p:cNvPr id="11" name="Text Box 37"/>
          <p:cNvSpPr txBox="1">
            <a:spLocks noChangeArrowheads="1"/>
          </p:cNvSpPr>
          <p:nvPr/>
        </p:nvSpPr>
        <p:spPr bwMode="auto">
          <a:xfrm>
            <a:off x="7037644" y="3704203"/>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8.	Pasar Menteng Pulo	Kec Setiabudi</a:t>
            </a:r>
          </a:p>
        </p:txBody>
      </p:sp>
      <p:sp>
        <p:nvSpPr>
          <p:cNvPr id="12" name="Text Box 37"/>
          <p:cNvSpPr txBox="1">
            <a:spLocks noChangeArrowheads="1"/>
          </p:cNvSpPr>
          <p:nvPr/>
        </p:nvSpPr>
        <p:spPr bwMode="auto">
          <a:xfrm>
            <a:off x="7037643" y="4160254"/>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9.	Pasar Pondok Labu	Kec Cilandak</a:t>
            </a:r>
          </a:p>
        </p:txBody>
      </p:sp>
      <p:sp>
        <p:nvSpPr>
          <p:cNvPr id="13" name="Text Box 37"/>
          <p:cNvSpPr txBox="1">
            <a:spLocks noChangeArrowheads="1"/>
          </p:cNvSpPr>
          <p:nvPr/>
        </p:nvSpPr>
        <p:spPr bwMode="auto">
          <a:xfrm>
            <a:off x="7037642" y="4616302"/>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10.	Pasar Rumput	Kec Setiabudi</a:t>
            </a:r>
          </a:p>
        </p:txBody>
      </p:sp>
      <p:sp>
        <p:nvSpPr>
          <p:cNvPr id="26" name="Text Box 37"/>
          <p:cNvSpPr txBox="1">
            <a:spLocks noChangeArrowheads="1"/>
          </p:cNvSpPr>
          <p:nvPr/>
        </p:nvSpPr>
        <p:spPr bwMode="auto">
          <a:xfrm>
            <a:off x="7031852" y="5069650"/>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11.	Pasar Tebet Barat	Kec Tebet Selatan</a:t>
            </a:r>
          </a:p>
        </p:txBody>
      </p:sp>
      <p:sp>
        <p:nvSpPr>
          <p:cNvPr id="27" name="Text Box 37"/>
          <p:cNvSpPr txBox="1">
            <a:spLocks noChangeArrowheads="1"/>
          </p:cNvSpPr>
          <p:nvPr/>
        </p:nvSpPr>
        <p:spPr bwMode="auto">
          <a:xfrm>
            <a:off x="7026062" y="5522998"/>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12.	Pasar Tebet Timur	Kec Tebet</a:t>
            </a:r>
          </a:p>
        </p:txBody>
      </p:sp>
      <p:sp>
        <p:nvSpPr>
          <p:cNvPr id="28" name="Text Box 37"/>
          <p:cNvSpPr txBox="1">
            <a:spLocks noChangeArrowheads="1"/>
          </p:cNvSpPr>
          <p:nvPr/>
        </p:nvSpPr>
        <p:spPr bwMode="auto">
          <a:xfrm>
            <a:off x="7020272" y="5976258"/>
            <a:ext cx="2010432" cy="396000"/>
          </a:xfrm>
          <a:prstGeom prst="rect">
            <a:avLst/>
          </a:prstGeom>
          <a:solidFill>
            <a:srgbClr val="00206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13.	Pasar Jl Duren Bangka	Kec Mampang</a:t>
            </a:r>
          </a:p>
        </p:txBody>
      </p:sp>
      <p:sp>
        <p:nvSpPr>
          <p:cNvPr id="60" name="Text Box 37"/>
          <p:cNvSpPr txBox="1">
            <a:spLocks noChangeArrowheads="1"/>
          </p:cNvSpPr>
          <p:nvPr/>
        </p:nvSpPr>
        <p:spPr bwMode="auto">
          <a:xfrm>
            <a:off x="35498" y="71744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	Pasar Blok A</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Kebayoran Baru</a:t>
            </a:r>
          </a:p>
        </p:txBody>
      </p:sp>
      <p:sp>
        <p:nvSpPr>
          <p:cNvPr id="61" name="Text Box 37"/>
          <p:cNvSpPr txBox="1">
            <a:spLocks noChangeArrowheads="1"/>
          </p:cNvSpPr>
          <p:nvPr/>
        </p:nvSpPr>
        <p:spPr bwMode="auto">
          <a:xfrm>
            <a:off x="35498" y="125261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FF"/>
                </a:solidFill>
                <a:cs typeface="Arial" pitchFamily="34" charset="0"/>
              </a:rPr>
              <a:t>2</a:t>
            </a:r>
            <a:r>
              <a:rPr lang="id-ID" sz="1200" b="1" dirty="0" smtClean="0">
                <a:solidFill>
                  <a:srgbClr val="FFFFFF"/>
                </a:solidFill>
                <a:cs typeface="Arial" pitchFamily="34" charset="0"/>
              </a:rPr>
              <a:t>.	Pasar Bata Putih</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Kebayoran Lama</a:t>
            </a:r>
          </a:p>
        </p:txBody>
      </p:sp>
      <p:sp>
        <p:nvSpPr>
          <p:cNvPr id="62" name="Text Box 37"/>
          <p:cNvSpPr txBox="1">
            <a:spLocks noChangeArrowheads="1"/>
          </p:cNvSpPr>
          <p:nvPr/>
        </p:nvSpPr>
        <p:spPr bwMode="auto">
          <a:xfrm>
            <a:off x="35498" y="178778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FF"/>
                </a:solidFill>
                <a:cs typeface="Arial" pitchFamily="34" charset="0"/>
              </a:rPr>
              <a:t>3</a:t>
            </a:r>
            <a:r>
              <a:rPr lang="id-ID" sz="1200" b="1" dirty="0" smtClean="0">
                <a:solidFill>
                  <a:srgbClr val="FFFFFF"/>
                </a:solidFill>
                <a:cs typeface="Arial" pitchFamily="34" charset="0"/>
              </a:rPr>
              <a:t>.	Pasar Blok M</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Kebayoran Baru</a:t>
            </a:r>
          </a:p>
        </p:txBody>
      </p:sp>
      <p:sp>
        <p:nvSpPr>
          <p:cNvPr id="63" name="Text Box 37"/>
          <p:cNvSpPr txBox="1">
            <a:spLocks noChangeArrowheads="1"/>
          </p:cNvSpPr>
          <p:nvPr/>
        </p:nvSpPr>
        <p:spPr bwMode="auto">
          <a:xfrm>
            <a:off x="35498" y="232295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FF"/>
                </a:solidFill>
                <a:cs typeface="Arial" pitchFamily="34" charset="0"/>
              </a:rPr>
              <a:t>4</a:t>
            </a:r>
            <a:r>
              <a:rPr lang="id-ID" sz="1200" b="1" dirty="0" smtClean="0">
                <a:solidFill>
                  <a:srgbClr val="FFFFFF"/>
                </a:solidFill>
                <a:cs typeface="Arial" pitchFamily="34" charset="0"/>
              </a:rPr>
              <a:t>.	Pasar Cidodol</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Kebayoran Lama</a:t>
            </a:r>
          </a:p>
        </p:txBody>
      </p:sp>
      <p:sp>
        <p:nvSpPr>
          <p:cNvPr id="64" name="Text Box 37"/>
          <p:cNvSpPr txBox="1">
            <a:spLocks noChangeArrowheads="1"/>
          </p:cNvSpPr>
          <p:nvPr/>
        </p:nvSpPr>
        <p:spPr bwMode="auto">
          <a:xfrm>
            <a:off x="35498" y="285812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5.	Pasar Cipete	Kec Kebayoran Baru</a:t>
            </a:r>
          </a:p>
        </p:txBody>
      </p:sp>
      <p:sp>
        <p:nvSpPr>
          <p:cNvPr id="65" name="Text Box 37"/>
          <p:cNvSpPr txBox="1">
            <a:spLocks noChangeArrowheads="1"/>
          </p:cNvSpPr>
          <p:nvPr/>
        </p:nvSpPr>
        <p:spPr bwMode="auto">
          <a:xfrm>
            <a:off x="35498" y="339329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6.	Pasar Mayestik</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Kebayoran Baru</a:t>
            </a:r>
          </a:p>
        </p:txBody>
      </p:sp>
      <p:sp>
        <p:nvSpPr>
          <p:cNvPr id="66" name="Text Box 37"/>
          <p:cNvSpPr txBox="1">
            <a:spLocks noChangeArrowheads="1"/>
          </p:cNvSpPr>
          <p:nvPr/>
        </p:nvSpPr>
        <p:spPr bwMode="auto">
          <a:xfrm>
            <a:off x="35498" y="392846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7.	Pasar Made</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Cilandak</a:t>
            </a:r>
          </a:p>
        </p:txBody>
      </p:sp>
      <p:sp>
        <p:nvSpPr>
          <p:cNvPr id="67" name="Text Box 37"/>
          <p:cNvSpPr txBox="1">
            <a:spLocks noChangeArrowheads="1"/>
          </p:cNvSpPr>
          <p:nvPr/>
        </p:nvSpPr>
        <p:spPr bwMode="auto">
          <a:xfrm>
            <a:off x="35498" y="446363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8.	Pasar Pesanggrahan	Kec Pesanggrahan</a:t>
            </a:r>
          </a:p>
        </p:txBody>
      </p:sp>
      <p:sp>
        <p:nvSpPr>
          <p:cNvPr id="68" name="Text Box 37"/>
          <p:cNvSpPr txBox="1">
            <a:spLocks noChangeArrowheads="1"/>
          </p:cNvSpPr>
          <p:nvPr/>
        </p:nvSpPr>
        <p:spPr bwMode="auto">
          <a:xfrm>
            <a:off x="35497" y="4998804"/>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9.	Pasar Pondok Indah	Kec Kebayoran Lama</a:t>
            </a:r>
          </a:p>
        </p:txBody>
      </p:sp>
      <p:sp>
        <p:nvSpPr>
          <p:cNvPr id="69" name="Text Box 37"/>
          <p:cNvSpPr txBox="1">
            <a:spLocks noChangeArrowheads="1"/>
          </p:cNvSpPr>
          <p:nvPr/>
        </p:nvSpPr>
        <p:spPr bwMode="auto">
          <a:xfrm>
            <a:off x="35496" y="5533976"/>
            <a:ext cx="2010432" cy="468000"/>
          </a:xfrm>
          <a:prstGeom prst="rect">
            <a:avLst/>
          </a:prstGeom>
          <a:solidFill>
            <a:srgbClr val="FF000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10.	Pasar Radio Dalam	Kec Kebayoran Baru</a:t>
            </a:r>
          </a:p>
        </p:txBody>
      </p:sp>
      <p:sp>
        <p:nvSpPr>
          <p:cNvPr id="3" name="TextBox 2"/>
          <p:cNvSpPr txBox="1"/>
          <p:nvPr/>
        </p:nvSpPr>
        <p:spPr>
          <a:xfrm>
            <a:off x="0" y="4103"/>
            <a:ext cx="9143999" cy="523220"/>
          </a:xfrm>
          <a:prstGeom prst="rect">
            <a:avLst/>
          </a:prstGeom>
          <a:solidFill>
            <a:schemeClr val="accent6">
              <a:lumMod val="20000"/>
              <a:lumOff val="80000"/>
            </a:schemeClr>
          </a:solidFill>
        </p:spPr>
        <p:txBody>
          <a:bodyPr wrap="square" rtlCol="0">
            <a:spAutoFit/>
          </a:bodyPr>
          <a:lstStyle/>
          <a:p>
            <a:pPr algn="ctr" eaLnBrk="1" hangingPunct="1"/>
            <a:r>
              <a:rPr lang="id-ID" sz="2800" dirty="0" smtClean="0">
                <a:solidFill>
                  <a:srgbClr val="000000"/>
                </a:solidFill>
                <a:latin typeface="Britannic Bold" pitchFamily="34" charset="0"/>
              </a:rPr>
              <a:t>LOKASI PASAR MURAH DI JAKARTA SELATAN</a:t>
            </a:r>
            <a:endParaRPr lang="id-ID" sz="2800" dirty="0">
              <a:solidFill>
                <a:srgbClr val="000000"/>
              </a:solidFill>
              <a:latin typeface="Britannic Bold" pitchFamily="34" charset="0"/>
            </a:endParaRPr>
          </a:p>
        </p:txBody>
      </p:sp>
      <p:sp>
        <p:nvSpPr>
          <p:cNvPr id="70"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19</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2299856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p:cNvGraphicFramePr>
            <a:graphicFrameLocks/>
          </p:cNvGraphicFramePr>
          <p:nvPr>
            <p:extLst>
              <p:ext uri="{D42A27DB-BD31-4B8C-83A1-F6EECF244321}">
                <p14:modId xmlns:p14="http://schemas.microsoft.com/office/powerpoint/2010/main" val="1733796413"/>
              </p:ext>
            </p:extLst>
          </p:nvPr>
        </p:nvGraphicFramePr>
        <p:xfrm>
          <a:off x="392327" y="838201"/>
          <a:ext cx="8229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1380" name="Title 1"/>
          <p:cNvSpPr txBox="1">
            <a:spLocks/>
          </p:cNvSpPr>
          <p:nvPr/>
        </p:nvSpPr>
        <p:spPr bwMode="auto">
          <a:xfrm>
            <a:off x="0" y="-26988"/>
            <a:ext cx="9144000" cy="639763"/>
          </a:xfrm>
          <a:prstGeom prst="rect">
            <a:avLst/>
          </a:prstGeom>
          <a:solidFill>
            <a:schemeClr val="accent6">
              <a:lumMod val="20000"/>
              <a:lumOff val="80000"/>
            </a:schemeClr>
          </a:solidFill>
          <a:ln>
            <a:noFill/>
          </a:ln>
        </p:spPr>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auto" hangingPunct="1">
              <a:spcBef>
                <a:spcPts val="0"/>
              </a:spcBef>
              <a:spcAft>
                <a:spcPts val="0"/>
              </a:spcAft>
              <a:defRPr/>
            </a:pPr>
            <a:r>
              <a:rPr lang="id-ID" sz="4400" smtClean="0">
                <a:solidFill>
                  <a:srgbClr val="000000"/>
                </a:solidFill>
                <a:latin typeface="Britannic Bold" pitchFamily="34" charset="0"/>
              </a:rPr>
              <a:t>ISI PAPARAN</a:t>
            </a:r>
          </a:p>
        </p:txBody>
      </p:sp>
      <p:sp>
        <p:nvSpPr>
          <p:cNvPr id="5"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2</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391747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7"/>
          <p:cNvSpPr txBox="1">
            <a:spLocks noChangeArrowheads="1"/>
          </p:cNvSpPr>
          <p:nvPr/>
        </p:nvSpPr>
        <p:spPr bwMode="auto">
          <a:xfrm>
            <a:off x="6954056" y="661879"/>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00"/>
                </a:solidFill>
                <a:cs typeface="Arial" pitchFamily="34" charset="0"/>
              </a:rPr>
              <a:t>2</a:t>
            </a:r>
            <a:r>
              <a:rPr lang="id-ID" sz="1200" b="1" dirty="0" smtClean="0">
                <a:solidFill>
                  <a:srgbClr val="FFFF00"/>
                </a:solidFill>
                <a:cs typeface="Arial" pitchFamily="34" charset="0"/>
              </a:rPr>
              <a:t>.	Pasar Bidadari</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Pulo Gadung</a:t>
            </a:r>
          </a:p>
        </p:txBody>
      </p:sp>
      <p:sp>
        <p:nvSpPr>
          <p:cNvPr id="6" name="Text Box 37"/>
          <p:cNvSpPr txBox="1">
            <a:spLocks noChangeArrowheads="1"/>
          </p:cNvSpPr>
          <p:nvPr/>
        </p:nvSpPr>
        <p:spPr bwMode="auto">
          <a:xfrm>
            <a:off x="6954056" y="1099070"/>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00"/>
                </a:solidFill>
                <a:cs typeface="Arial" pitchFamily="34" charset="0"/>
              </a:rPr>
              <a:t>3</a:t>
            </a:r>
            <a:r>
              <a:rPr lang="id-ID" sz="1200" b="1" dirty="0" smtClean="0">
                <a:solidFill>
                  <a:srgbClr val="FFFF00"/>
                </a:solidFill>
                <a:cs typeface="Arial" pitchFamily="34" charset="0"/>
              </a:rPr>
              <a:t>.</a:t>
            </a:r>
            <a:r>
              <a:rPr lang="id-ID" sz="1200" b="1" dirty="0">
                <a:solidFill>
                  <a:srgbClr val="FFFF00"/>
                </a:solidFill>
                <a:cs typeface="Arial" pitchFamily="34" charset="0"/>
              </a:rPr>
              <a:t>	</a:t>
            </a:r>
            <a:r>
              <a:rPr lang="id-ID" sz="1200" b="1" dirty="0" smtClean="0">
                <a:solidFill>
                  <a:srgbClr val="FFFF00"/>
                </a:solidFill>
                <a:cs typeface="Arial" pitchFamily="34" charset="0"/>
              </a:rPr>
              <a:t>Pasar Cakung</a:t>
            </a:r>
            <a:r>
              <a:rPr lang="id-ID" sz="1200" b="1" dirty="0">
                <a:solidFill>
                  <a:srgbClr val="FFFF00"/>
                </a:solidFill>
                <a:cs typeface="Arial" pitchFamily="34" charset="0"/>
              </a:rPr>
              <a:t/>
            </a:r>
            <a:br>
              <a:rPr lang="id-ID" sz="1200" b="1" dirty="0">
                <a:solidFill>
                  <a:srgbClr val="FFFF00"/>
                </a:solidFill>
                <a:cs typeface="Arial" pitchFamily="34" charset="0"/>
              </a:rPr>
            </a:br>
            <a:r>
              <a:rPr lang="id-ID" sz="1200" b="1" dirty="0">
                <a:solidFill>
                  <a:srgbClr val="FFFF00"/>
                </a:solidFill>
                <a:cs typeface="Arial" pitchFamily="34" charset="0"/>
              </a:rPr>
              <a:t>	Kec </a:t>
            </a:r>
            <a:r>
              <a:rPr lang="id-ID" sz="1200" b="1" dirty="0" smtClean="0">
                <a:solidFill>
                  <a:srgbClr val="FFFF00"/>
                </a:solidFill>
                <a:cs typeface="Arial" pitchFamily="34" charset="0"/>
              </a:rPr>
              <a:t>Cakung</a:t>
            </a:r>
            <a:endParaRPr lang="id-ID" sz="1200" b="1" dirty="0">
              <a:solidFill>
                <a:srgbClr val="FFFF00"/>
              </a:solidFill>
              <a:cs typeface="Arial" pitchFamily="34" charset="0"/>
            </a:endParaRPr>
          </a:p>
        </p:txBody>
      </p:sp>
      <p:sp>
        <p:nvSpPr>
          <p:cNvPr id="7" name="Text Box 37"/>
          <p:cNvSpPr txBox="1">
            <a:spLocks noChangeArrowheads="1"/>
          </p:cNvSpPr>
          <p:nvPr/>
        </p:nvSpPr>
        <p:spPr bwMode="auto">
          <a:xfrm>
            <a:off x="6954056" y="1536261"/>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00"/>
                </a:solidFill>
                <a:cs typeface="Arial" pitchFamily="34" charset="0"/>
              </a:rPr>
              <a:t>4</a:t>
            </a:r>
            <a:r>
              <a:rPr lang="id-ID" sz="1200" b="1" dirty="0" smtClean="0">
                <a:solidFill>
                  <a:srgbClr val="FFFF00"/>
                </a:solidFill>
                <a:cs typeface="Arial" pitchFamily="34" charset="0"/>
              </a:rPr>
              <a:t>.</a:t>
            </a:r>
            <a:r>
              <a:rPr lang="id-ID" sz="1200" b="1" dirty="0">
                <a:solidFill>
                  <a:srgbClr val="FFFF00"/>
                </a:solidFill>
                <a:cs typeface="Arial" pitchFamily="34" charset="0"/>
              </a:rPr>
              <a:t>	Pasar </a:t>
            </a:r>
            <a:r>
              <a:rPr lang="id-ID" sz="1200" b="1" dirty="0" smtClean="0">
                <a:solidFill>
                  <a:srgbClr val="FFFF00"/>
                </a:solidFill>
                <a:cs typeface="Arial" pitchFamily="34" charset="0"/>
              </a:rPr>
              <a:t>Cipinang Besar</a:t>
            </a:r>
            <a:r>
              <a:rPr lang="id-ID" sz="1200" b="1" dirty="0">
                <a:solidFill>
                  <a:srgbClr val="FFFF00"/>
                </a:solidFill>
                <a:cs typeface="Arial" pitchFamily="34" charset="0"/>
              </a:rPr>
              <a:t>	Kec </a:t>
            </a:r>
            <a:r>
              <a:rPr lang="id-ID" sz="1200" b="1" dirty="0" smtClean="0">
                <a:solidFill>
                  <a:srgbClr val="FFFF00"/>
                </a:solidFill>
                <a:cs typeface="Arial" pitchFamily="34" charset="0"/>
              </a:rPr>
              <a:t>Jatinegara</a:t>
            </a:r>
            <a:endParaRPr lang="id-ID" sz="1200" b="1" dirty="0">
              <a:solidFill>
                <a:srgbClr val="FFFF00"/>
              </a:solidFill>
              <a:cs typeface="Arial" pitchFamily="34" charset="0"/>
            </a:endParaRPr>
          </a:p>
        </p:txBody>
      </p:sp>
      <p:sp>
        <p:nvSpPr>
          <p:cNvPr id="8" name="Text Box 37"/>
          <p:cNvSpPr txBox="1">
            <a:spLocks noChangeArrowheads="1"/>
          </p:cNvSpPr>
          <p:nvPr/>
        </p:nvSpPr>
        <p:spPr bwMode="auto">
          <a:xfrm>
            <a:off x="6954056" y="1973452"/>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5.	Pasar Cipinang Kebembem</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Pulo Gadung</a:t>
            </a:r>
          </a:p>
        </p:txBody>
      </p:sp>
      <p:sp>
        <p:nvSpPr>
          <p:cNvPr id="9" name="Text Box 37"/>
          <p:cNvSpPr txBox="1">
            <a:spLocks noChangeArrowheads="1"/>
          </p:cNvSpPr>
          <p:nvPr/>
        </p:nvSpPr>
        <p:spPr bwMode="auto">
          <a:xfrm>
            <a:off x="6954056" y="2410643"/>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6.	Pasar Cipinang Muara</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Jatinegara</a:t>
            </a:r>
          </a:p>
        </p:txBody>
      </p:sp>
      <p:sp>
        <p:nvSpPr>
          <p:cNvPr id="10" name="Text Box 37"/>
          <p:cNvSpPr txBox="1">
            <a:spLocks noChangeArrowheads="1"/>
          </p:cNvSpPr>
          <p:nvPr/>
        </p:nvSpPr>
        <p:spPr bwMode="auto">
          <a:xfrm>
            <a:off x="6954056" y="2847834"/>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7.	Pasar Duren Sawit</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Duren Sawit</a:t>
            </a:r>
          </a:p>
        </p:txBody>
      </p:sp>
      <p:sp>
        <p:nvSpPr>
          <p:cNvPr id="11" name="Text Box 37"/>
          <p:cNvSpPr txBox="1">
            <a:spLocks noChangeArrowheads="1"/>
          </p:cNvSpPr>
          <p:nvPr/>
        </p:nvSpPr>
        <p:spPr bwMode="auto">
          <a:xfrm>
            <a:off x="6954056" y="3285025"/>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8.	Pasar Kampung Ambon	Kec Pulogadung</a:t>
            </a:r>
          </a:p>
        </p:txBody>
      </p:sp>
      <p:sp>
        <p:nvSpPr>
          <p:cNvPr id="12" name="Text Box 37"/>
          <p:cNvSpPr txBox="1">
            <a:spLocks noChangeArrowheads="1"/>
          </p:cNvSpPr>
          <p:nvPr/>
        </p:nvSpPr>
        <p:spPr bwMode="auto">
          <a:xfrm>
            <a:off x="6954054" y="3722216"/>
            <a:ext cx="2154449"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9.	Pasar Kayu Jati	Kec Pulogadung</a:t>
            </a:r>
          </a:p>
        </p:txBody>
      </p:sp>
      <p:sp>
        <p:nvSpPr>
          <p:cNvPr id="13" name="Text Box 37"/>
          <p:cNvSpPr txBox="1">
            <a:spLocks noChangeArrowheads="1"/>
          </p:cNvSpPr>
          <p:nvPr/>
        </p:nvSpPr>
        <p:spPr bwMode="auto">
          <a:xfrm>
            <a:off x="6954053" y="4159407"/>
            <a:ext cx="2154449"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10.	Pasar Klender </a:t>
            </a:r>
            <a:br>
              <a:rPr lang="id-ID" sz="1200" b="1" dirty="0" smtClean="0">
                <a:solidFill>
                  <a:srgbClr val="FFFF00"/>
                </a:solidFill>
                <a:cs typeface="Arial" pitchFamily="34" charset="0"/>
              </a:rPr>
            </a:br>
            <a:r>
              <a:rPr lang="id-ID" sz="1200" b="1" dirty="0" smtClean="0">
                <a:solidFill>
                  <a:srgbClr val="FFFF00"/>
                </a:solidFill>
                <a:cs typeface="Arial" pitchFamily="34" charset="0"/>
              </a:rPr>
              <a:t>	Kec Cakung</a:t>
            </a:r>
          </a:p>
        </p:txBody>
      </p:sp>
      <p:sp>
        <p:nvSpPr>
          <p:cNvPr id="26" name="Text Box 37"/>
          <p:cNvSpPr txBox="1">
            <a:spLocks noChangeArrowheads="1"/>
          </p:cNvSpPr>
          <p:nvPr/>
        </p:nvSpPr>
        <p:spPr bwMode="auto">
          <a:xfrm>
            <a:off x="6948264" y="4596598"/>
            <a:ext cx="2160240"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11.	Pasar Pondok Bambu	Kec Duren Sawit</a:t>
            </a:r>
          </a:p>
        </p:txBody>
      </p:sp>
      <p:sp>
        <p:nvSpPr>
          <p:cNvPr id="27" name="Text Box 37"/>
          <p:cNvSpPr txBox="1">
            <a:spLocks noChangeArrowheads="1"/>
          </p:cNvSpPr>
          <p:nvPr/>
        </p:nvSpPr>
        <p:spPr bwMode="auto">
          <a:xfrm>
            <a:off x="6942474" y="5033789"/>
            <a:ext cx="216602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12.	Pasar Prumpung Tengah	Kec Jatinegara</a:t>
            </a:r>
          </a:p>
        </p:txBody>
      </p:sp>
      <p:sp>
        <p:nvSpPr>
          <p:cNvPr id="28" name="Text Box 37"/>
          <p:cNvSpPr txBox="1">
            <a:spLocks noChangeArrowheads="1"/>
          </p:cNvSpPr>
          <p:nvPr/>
        </p:nvSpPr>
        <p:spPr bwMode="auto">
          <a:xfrm>
            <a:off x="6936684" y="5470980"/>
            <a:ext cx="2171820"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13.	Pasar Pulogadung	Kec Pulogadung</a:t>
            </a:r>
          </a:p>
        </p:txBody>
      </p:sp>
      <p:sp>
        <p:nvSpPr>
          <p:cNvPr id="60" name="Text Box 37"/>
          <p:cNvSpPr txBox="1">
            <a:spLocks noChangeArrowheads="1"/>
          </p:cNvSpPr>
          <p:nvPr/>
        </p:nvSpPr>
        <p:spPr bwMode="auto">
          <a:xfrm>
            <a:off x="6939542" y="5908171"/>
            <a:ext cx="2168962"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14.	Pasar Rawamangun	Kec Pulogadung</a:t>
            </a:r>
          </a:p>
        </p:txBody>
      </p:sp>
      <p:grpSp>
        <p:nvGrpSpPr>
          <p:cNvPr id="115" name="Group 114"/>
          <p:cNvGrpSpPr/>
          <p:nvPr/>
        </p:nvGrpSpPr>
        <p:grpSpPr>
          <a:xfrm>
            <a:off x="1285852" y="500042"/>
            <a:ext cx="5446388" cy="5143536"/>
            <a:chOff x="749786" y="836712"/>
            <a:chExt cx="5982454" cy="5980814"/>
          </a:xfrm>
        </p:grpSpPr>
        <p:pic>
          <p:nvPicPr>
            <p:cNvPr id="36" name="Picture 35"/>
            <p:cNvPicPr>
              <a:picLocks noChangeAspect="1"/>
            </p:cNvPicPr>
            <p:nvPr/>
          </p:nvPicPr>
          <p:blipFill rotWithShape="1">
            <a:blip r:embed="rId2" cstate="print">
              <a:extLst>
                <a:ext uri="{28A0092B-C50C-407E-A947-70E740481C1C}">
                  <a14:useLocalDpi xmlns:a14="http://schemas.microsoft.com/office/drawing/2010/main" val="0"/>
                </a:ext>
              </a:extLst>
            </a:blip>
            <a:srcRect b="10187"/>
            <a:stretch/>
          </p:blipFill>
          <p:spPr>
            <a:xfrm>
              <a:off x="749786" y="836712"/>
              <a:ext cx="5982454" cy="5980814"/>
            </a:xfrm>
            <a:prstGeom prst="rect">
              <a:avLst/>
            </a:prstGeom>
          </p:spPr>
        </p:pic>
        <p:grpSp>
          <p:nvGrpSpPr>
            <p:cNvPr id="114" name="Group 113"/>
            <p:cNvGrpSpPr/>
            <p:nvPr/>
          </p:nvGrpSpPr>
          <p:grpSpPr>
            <a:xfrm>
              <a:off x="4058075" y="2622944"/>
              <a:ext cx="1883747" cy="4020766"/>
              <a:chOff x="4058075" y="2569322"/>
              <a:chExt cx="1883747" cy="4020766"/>
            </a:xfrm>
          </p:grpSpPr>
          <p:sp>
            <p:nvSpPr>
              <p:cNvPr id="2" name="Rectangle 1"/>
              <p:cNvSpPr/>
              <p:nvPr/>
            </p:nvSpPr>
            <p:spPr>
              <a:xfrm>
                <a:off x="4134162" y="5203444"/>
                <a:ext cx="294089" cy="241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id-ID" dirty="0" smtClean="0">
                    <a:solidFill>
                      <a:srgbClr val="FFFFFF"/>
                    </a:solidFill>
                  </a:rPr>
                  <a:t>K</a:t>
                </a:r>
                <a:endParaRPr lang="en-US" dirty="0">
                  <a:solidFill>
                    <a:srgbClr val="FFFFFF"/>
                  </a:solidFill>
                </a:endParaRPr>
              </a:p>
            </p:txBody>
          </p:sp>
          <p:grpSp>
            <p:nvGrpSpPr>
              <p:cNvPr id="15" name="Group 14"/>
              <p:cNvGrpSpPr/>
              <p:nvPr/>
            </p:nvGrpSpPr>
            <p:grpSpPr>
              <a:xfrm>
                <a:off x="4058075" y="2924944"/>
                <a:ext cx="1438871" cy="3665144"/>
                <a:chOff x="4058075" y="2924944"/>
                <a:chExt cx="1438871" cy="3665144"/>
              </a:xfrm>
            </p:grpSpPr>
            <p:sp>
              <p:nvSpPr>
                <p:cNvPr id="62" name="Oval 61"/>
                <p:cNvSpPr/>
                <p:nvPr/>
              </p:nvSpPr>
              <p:spPr>
                <a:xfrm>
                  <a:off x="5214282" y="3285025"/>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a:t>
                  </a:r>
                  <a:endParaRPr lang="en-US" sz="1400" b="1" dirty="0">
                    <a:solidFill>
                      <a:srgbClr val="FFFF00"/>
                    </a:solidFill>
                  </a:endParaRPr>
                </a:p>
              </p:txBody>
            </p:sp>
            <p:sp>
              <p:nvSpPr>
                <p:cNvPr id="63" name="Oval 62"/>
                <p:cNvSpPr/>
                <p:nvPr/>
              </p:nvSpPr>
              <p:spPr>
                <a:xfrm>
                  <a:off x="4958670" y="3140968"/>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2</a:t>
                  </a:r>
                  <a:endParaRPr lang="en-US" sz="1400" b="1" dirty="0">
                    <a:solidFill>
                      <a:srgbClr val="FFFF00"/>
                    </a:solidFill>
                  </a:endParaRPr>
                </a:p>
              </p:txBody>
            </p:sp>
            <p:sp>
              <p:nvSpPr>
                <p:cNvPr id="64" name="Oval 63"/>
                <p:cNvSpPr/>
                <p:nvPr/>
              </p:nvSpPr>
              <p:spPr>
                <a:xfrm>
                  <a:off x="4449935" y="4019023"/>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3</a:t>
                  </a:r>
                  <a:endParaRPr lang="en-US" sz="1400" b="1" dirty="0">
                    <a:solidFill>
                      <a:srgbClr val="FFFF00"/>
                    </a:solidFill>
                  </a:endParaRPr>
                </a:p>
              </p:txBody>
            </p:sp>
            <p:sp>
              <p:nvSpPr>
                <p:cNvPr id="65" name="Oval 64"/>
                <p:cNvSpPr/>
                <p:nvPr/>
              </p:nvSpPr>
              <p:spPr>
                <a:xfrm>
                  <a:off x="4371214" y="6006944"/>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7</a:t>
                  </a:r>
                  <a:endParaRPr lang="en-US" sz="1400" b="1" dirty="0">
                    <a:solidFill>
                      <a:srgbClr val="FFFF00"/>
                    </a:solidFill>
                  </a:endParaRPr>
                </a:p>
              </p:txBody>
            </p:sp>
            <p:sp>
              <p:nvSpPr>
                <p:cNvPr id="66" name="Oval 65"/>
                <p:cNvSpPr/>
                <p:nvPr/>
              </p:nvSpPr>
              <p:spPr>
                <a:xfrm>
                  <a:off x="4058075" y="5726176"/>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5</a:t>
                  </a:r>
                  <a:endParaRPr lang="en-US" sz="1400" b="1" dirty="0">
                    <a:solidFill>
                      <a:srgbClr val="FFFF00"/>
                    </a:solidFill>
                  </a:endParaRPr>
                </a:p>
              </p:txBody>
            </p:sp>
            <p:sp>
              <p:nvSpPr>
                <p:cNvPr id="67" name="Oval 66"/>
                <p:cNvSpPr/>
                <p:nvPr/>
              </p:nvSpPr>
              <p:spPr>
                <a:xfrm>
                  <a:off x="4558158" y="3849719"/>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6</a:t>
                  </a:r>
                  <a:endParaRPr lang="en-US" sz="1400" b="1" dirty="0">
                    <a:solidFill>
                      <a:srgbClr val="FFFF00"/>
                    </a:solidFill>
                  </a:endParaRPr>
                </a:p>
              </p:txBody>
            </p:sp>
            <p:sp>
              <p:nvSpPr>
                <p:cNvPr id="68" name="Oval 67"/>
                <p:cNvSpPr/>
                <p:nvPr/>
              </p:nvSpPr>
              <p:spPr>
                <a:xfrm>
                  <a:off x="4995574" y="3366153"/>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8</a:t>
                  </a:r>
                  <a:endParaRPr lang="en-US" sz="1400" b="1" dirty="0">
                    <a:solidFill>
                      <a:srgbClr val="FFFF00"/>
                    </a:solidFill>
                  </a:endParaRPr>
                </a:p>
              </p:txBody>
            </p:sp>
            <p:sp>
              <p:nvSpPr>
                <p:cNvPr id="69" name="Oval 68"/>
                <p:cNvSpPr/>
                <p:nvPr/>
              </p:nvSpPr>
              <p:spPr>
                <a:xfrm>
                  <a:off x="4278178" y="6309320"/>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4</a:t>
                  </a:r>
                  <a:endParaRPr lang="en-US" sz="1400" b="1" dirty="0">
                    <a:solidFill>
                      <a:srgbClr val="FFFF00"/>
                    </a:solidFill>
                  </a:endParaRPr>
                </a:p>
              </p:txBody>
            </p:sp>
            <p:sp>
              <p:nvSpPr>
                <p:cNvPr id="70" name="Oval 69"/>
                <p:cNvSpPr/>
                <p:nvPr/>
              </p:nvSpPr>
              <p:spPr>
                <a:xfrm>
                  <a:off x="4427562" y="5020440"/>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9</a:t>
                  </a:r>
                  <a:endParaRPr lang="en-US" sz="1400" b="1" dirty="0">
                    <a:solidFill>
                      <a:srgbClr val="FFFF00"/>
                    </a:solidFill>
                  </a:endParaRPr>
                </a:p>
              </p:txBody>
            </p:sp>
            <p:sp>
              <p:nvSpPr>
                <p:cNvPr id="71" name="Oval 70"/>
                <p:cNvSpPr/>
                <p:nvPr/>
              </p:nvSpPr>
              <p:spPr>
                <a:xfrm>
                  <a:off x="4494202" y="3436264"/>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10</a:t>
                  </a:r>
                  <a:endParaRPr lang="en-US" sz="1400" b="1" dirty="0">
                    <a:solidFill>
                      <a:srgbClr val="FFFF00"/>
                    </a:solidFill>
                  </a:endParaRPr>
                </a:p>
              </p:txBody>
            </p:sp>
            <p:sp>
              <p:nvSpPr>
                <p:cNvPr id="72" name="Oval 71"/>
                <p:cNvSpPr/>
                <p:nvPr/>
              </p:nvSpPr>
              <p:spPr>
                <a:xfrm>
                  <a:off x="4134162" y="3154161"/>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11</a:t>
                  </a:r>
                  <a:endParaRPr lang="en-US" sz="1400" b="1" dirty="0">
                    <a:solidFill>
                      <a:srgbClr val="FFFF00"/>
                    </a:solidFill>
                  </a:endParaRPr>
                </a:p>
              </p:txBody>
            </p:sp>
            <p:sp>
              <p:nvSpPr>
                <p:cNvPr id="73" name="Oval 72"/>
                <p:cNvSpPr/>
                <p:nvPr/>
              </p:nvSpPr>
              <p:spPr>
                <a:xfrm>
                  <a:off x="4283546" y="3356992"/>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12</a:t>
                  </a:r>
                  <a:endParaRPr lang="en-US" sz="1400" b="1" dirty="0">
                    <a:solidFill>
                      <a:srgbClr val="FFFF00"/>
                    </a:solidFill>
                  </a:endParaRPr>
                </a:p>
              </p:txBody>
            </p:sp>
            <p:sp>
              <p:nvSpPr>
                <p:cNvPr id="74" name="Oval 73"/>
                <p:cNvSpPr/>
                <p:nvPr/>
              </p:nvSpPr>
              <p:spPr>
                <a:xfrm>
                  <a:off x="4720962" y="3292248"/>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13</a:t>
                  </a:r>
                  <a:endParaRPr lang="en-US" sz="1400" b="1" dirty="0">
                    <a:solidFill>
                      <a:srgbClr val="FFFF00"/>
                    </a:solidFill>
                  </a:endParaRPr>
                </a:p>
              </p:txBody>
            </p:sp>
            <p:sp>
              <p:nvSpPr>
                <p:cNvPr id="75" name="Oval 74"/>
                <p:cNvSpPr/>
                <p:nvPr/>
              </p:nvSpPr>
              <p:spPr>
                <a:xfrm>
                  <a:off x="4199407" y="2924944"/>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14</a:t>
                  </a:r>
                  <a:endParaRPr lang="en-US" sz="1400" b="1" dirty="0">
                    <a:solidFill>
                      <a:srgbClr val="FFFF00"/>
                    </a:solidFill>
                  </a:endParaRPr>
                </a:p>
              </p:txBody>
            </p:sp>
            <p:sp>
              <p:nvSpPr>
                <p:cNvPr id="76" name="Oval 75"/>
                <p:cNvSpPr/>
                <p:nvPr/>
              </p:nvSpPr>
              <p:spPr>
                <a:xfrm>
                  <a:off x="4416826" y="3652288"/>
                  <a:ext cx="282664" cy="280768"/>
                </a:xfrm>
                <a:prstGeom prst="ellipse">
                  <a:avLst/>
                </a:prstGeom>
                <a:solidFill>
                  <a:schemeClr val="tx1">
                    <a:lumMod val="95000"/>
                    <a:lumOff val="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400" b="1" dirty="0" smtClean="0">
                      <a:solidFill>
                        <a:srgbClr val="FFFF00"/>
                      </a:solidFill>
                    </a:rPr>
                    <a:t>15</a:t>
                  </a:r>
                  <a:endParaRPr lang="en-US" sz="1400" b="1" dirty="0">
                    <a:solidFill>
                      <a:srgbClr val="FFFF00"/>
                    </a:solidFill>
                  </a:endParaRPr>
                </a:p>
              </p:txBody>
            </p:sp>
          </p:grpSp>
          <p:grpSp>
            <p:nvGrpSpPr>
              <p:cNvPr id="14" name="Group 13"/>
              <p:cNvGrpSpPr/>
              <p:nvPr/>
            </p:nvGrpSpPr>
            <p:grpSpPr>
              <a:xfrm>
                <a:off x="4499570" y="2569322"/>
                <a:ext cx="1442252" cy="1651766"/>
                <a:chOff x="4499570" y="2569322"/>
                <a:chExt cx="1442252" cy="1651766"/>
              </a:xfrm>
            </p:grpSpPr>
            <p:sp>
              <p:nvSpPr>
                <p:cNvPr id="81" name="Oval 80"/>
                <p:cNvSpPr/>
                <p:nvPr/>
              </p:nvSpPr>
              <p:spPr>
                <a:xfrm>
                  <a:off x="4499570" y="3140968"/>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14</a:t>
                  </a:r>
                  <a:endParaRPr lang="en-US" sz="1200" b="1" dirty="0">
                    <a:solidFill>
                      <a:srgbClr val="FFFF00"/>
                    </a:solidFill>
                  </a:endParaRPr>
                </a:p>
              </p:txBody>
            </p:sp>
            <p:sp>
              <p:nvSpPr>
                <p:cNvPr id="82" name="Oval 81"/>
                <p:cNvSpPr/>
                <p:nvPr/>
              </p:nvSpPr>
              <p:spPr>
                <a:xfrm>
                  <a:off x="4635534" y="2992534"/>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16</a:t>
                  </a:r>
                  <a:endParaRPr lang="en-US" sz="1200" b="1" dirty="0">
                    <a:solidFill>
                      <a:srgbClr val="FFFF00"/>
                    </a:solidFill>
                  </a:endParaRPr>
                </a:p>
              </p:txBody>
            </p:sp>
            <p:sp>
              <p:nvSpPr>
                <p:cNvPr id="83" name="Oval 82"/>
                <p:cNvSpPr/>
                <p:nvPr/>
              </p:nvSpPr>
              <p:spPr>
                <a:xfrm>
                  <a:off x="4638218" y="2780928"/>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9</a:t>
                  </a:r>
                  <a:endParaRPr lang="en-US" sz="1200" b="1" dirty="0">
                    <a:solidFill>
                      <a:srgbClr val="FFFF00"/>
                    </a:solidFill>
                  </a:endParaRPr>
                </a:p>
              </p:txBody>
            </p:sp>
            <p:sp>
              <p:nvSpPr>
                <p:cNvPr id="84" name="Oval 83"/>
                <p:cNvSpPr/>
                <p:nvPr/>
              </p:nvSpPr>
              <p:spPr>
                <a:xfrm>
                  <a:off x="4638218" y="2569322"/>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8</a:t>
                  </a:r>
                  <a:endParaRPr lang="en-US" sz="1200" b="1" dirty="0">
                    <a:solidFill>
                      <a:srgbClr val="FFFF00"/>
                    </a:solidFill>
                  </a:endParaRPr>
                </a:p>
              </p:txBody>
            </p:sp>
            <p:sp>
              <p:nvSpPr>
                <p:cNvPr id="85" name="Oval 84"/>
                <p:cNvSpPr/>
                <p:nvPr/>
              </p:nvSpPr>
              <p:spPr>
                <a:xfrm>
                  <a:off x="4859610" y="2852936"/>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a:t>
                  </a:r>
                  <a:endParaRPr lang="en-US" sz="1200" b="1" dirty="0">
                    <a:solidFill>
                      <a:srgbClr val="FFFF00"/>
                    </a:solidFill>
                  </a:endParaRPr>
                </a:p>
              </p:txBody>
            </p:sp>
            <p:sp>
              <p:nvSpPr>
                <p:cNvPr id="86" name="Oval 85"/>
                <p:cNvSpPr/>
                <p:nvPr/>
              </p:nvSpPr>
              <p:spPr>
                <a:xfrm>
                  <a:off x="4859610" y="2644176"/>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2</a:t>
                  </a:r>
                  <a:endParaRPr lang="en-US" sz="1200" b="1" dirty="0">
                    <a:solidFill>
                      <a:srgbClr val="FFFF00"/>
                    </a:solidFill>
                  </a:endParaRPr>
                </a:p>
              </p:txBody>
            </p:sp>
            <p:sp>
              <p:nvSpPr>
                <p:cNvPr id="87" name="Oval 86"/>
                <p:cNvSpPr/>
                <p:nvPr/>
              </p:nvSpPr>
              <p:spPr>
                <a:xfrm>
                  <a:off x="5502314" y="3645024"/>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a:solidFill>
                        <a:srgbClr val="FFFF00"/>
                      </a:solidFill>
                    </a:rPr>
                    <a:t>7</a:t>
                  </a:r>
                  <a:endParaRPr lang="en-US" sz="1200" b="1" dirty="0">
                    <a:solidFill>
                      <a:srgbClr val="FFFF00"/>
                    </a:solidFill>
                  </a:endParaRPr>
                </a:p>
              </p:txBody>
            </p:sp>
            <p:sp>
              <p:nvSpPr>
                <p:cNvPr id="88" name="Oval 87"/>
                <p:cNvSpPr/>
                <p:nvPr/>
              </p:nvSpPr>
              <p:spPr>
                <a:xfrm>
                  <a:off x="5070266" y="2796576"/>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13</a:t>
                  </a:r>
                  <a:endParaRPr lang="en-US" sz="1200" b="1" dirty="0">
                    <a:solidFill>
                      <a:srgbClr val="FFFF00"/>
                    </a:solidFill>
                  </a:endParaRPr>
                </a:p>
              </p:txBody>
            </p:sp>
            <p:sp>
              <p:nvSpPr>
                <p:cNvPr id="89" name="Oval 88"/>
                <p:cNvSpPr/>
                <p:nvPr/>
              </p:nvSpPr>
              <p:spPr>
                <a:xfrm>
                  <a:off x="5214282" y="3645024"/>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15</a:t>
                  </a:r>
                  <a:endParaRPr lang="en-US" sz="1200" b="1" dirty="0">
                    <a:solidFill>
                      <a:srgbClr val="FFFF00"/>
                    </a:solidFill>
                  </a:endParaRPr>
                </a:p>
              </p:txBody>
            </p:sp>
            <p:sp>
              <p:nvSpPr>
                <p:cNvPr id="90" name="Oval 89"/>
                <p:cNvSpPr/>
                <p:nvPr/>
              </p:nvSpPr>
              <p:spPr>
                <a:xfrm>
                  <a:off x="5070266" y="3940320"/>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11</a:t>
                  </a:r>
                  <a:endParaRPr lang="en-US" sz="1200" b="1" dirty="0">
                    <a:solidFill>
                      <a:srgbClr val="FFFF00"/>
                    </a:solidFill>
                  </a:endParaRPr>
                </a:p>
              </p:txBody>
            </p:sp>
            <p:sp>
              <p:nvSpPr>
                <p:cNvPr id="91" name="Oval 90"/>
                <p:cNvSpPr/>
                <p:nvPr/>
              </p:nvSpPr>
              <p:spPr>
                <a:xfrm>
                  <a:off x="4676006" y="3632448"/>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12</a:t>
                  </a:r>
                  <a:endParaRPr lang="en-US" sz="1200" b="1" dirty="0">
                    <a:solidFill>
                      <a:srgbClr val="FFFF00"/>
                    </a:solidFill>
                  </a:endParaRPr>
                </a:p>
              </p:txBody>
            </p:sp>
            <p:sp>
              <p:nvSpPr>
                <p:cNvPr id="92" name="Oval 91"/>
                <p:cNvSpPr/>
                <p:nvPr/>
              </p:nvSpPr>
              <p:spPr>
                <a:xfrm>
                  <a:off x="4854242" y="3868312"/>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4</a:t>
                  </a:r>
                  <a:endParaRPr lang="en-US" sz="1200" b="1" dirty="0">
                    <a:solidFill>
                      <a:srgbClr val="FFFF00"/>
                    </a:solidFill>
                  </a:endParaRPr>
                </a:p>
              </p:txBody>
            </p:sp>
            <p:sp>
              <p:nvSpPr>
                <p:cNvPr id="93" name="Oval 92"/>
                <p:cNvSpPr/>
                <p:nvPr/>
              </p:nvSpPr>
              <p:spPr>
                <a:xfrm>
                  <a:off x="5006642" y="3724296"/>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6</a:t>
                  </a:r>
                  <a:endParaRPr lang="en-US" sz="1200" b="1" dirty="0">
                    <a:solidFill>
                      <a:srgbClr val="FFFF00"/>
                    </a:solidFill>
                  </a:endParaRPr>
                </a:p>
              </p:txBody>
            </p:sp>
            <p:sp>
              <p:nvSpPr>
                <p:cNvPr id="94" name="Oval 93"/>
                <p:cNvSpPr/>
                <p:nvPr/>
              </p:nvSpPr>
              <p:spPr>
                <a:xfrm>
                  <a:off x="4864978" y="3540641"/>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5</a:t>
                  </a:r>
                  <a:endParaRPr lang="en-US" sz="1200" b="1" dirty="0">
                    <a:solidFill>
                      <a:srgbClr val="FFFF00"/>
                    </a:solidFill>
                  </a:endParaRPr>
                </a:p>
              </p:txBody>
            </p:sp>
            <p:sp>
              <p:nvSpPr>
                <p:cNvPr id="95" name="Oval 94"/>
                <p:cNvSpPr/>
                <p:nvPr/>
              </p:nvSpPr>
              <p:spPr>
                <a:xfrm>
                  <a:off x="5366777" y="2808592"/>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3</a:t>
                  </a:r>
                  <a:endParaRPr lang="en-US" sz="1200" b="1" dirty="0">
                    <a:solidFill>
                      <a:srgbClr val="FFFF00"/>
                    </a:solidFill>
                  </a:endParaRPr>
                </a:p>
              </p:txBody>
            </p:sp>
            <p:sp>
              <p:nvSpPr>
                <p:cNvPr id="96" name="Oval 95"/>
                <p:cNvSpPr/>
                <p:nvPr/>
              </p:nvSpPr>
              <p:spPr>
                <a:xfrm>
                  <a:off x="5659158" y="2850126"/>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17</a:t>
                  </a:r>
                  <a:endParaRPr lang="en-US" sz="1200" b="1" dirty="0">
                    <a:solidFill>
                      <a:srgbClr val="FFFF00"/>
                    </a:solidFill>
                  </a:endParaRPr>
                </a:p>
              </p:txBody>
            </p:sp>
            <p:sp>
              <p:nvSpPr>
                <p:cNvPr id="97" name="Oval 96"/>
                <p:cNvSpPr/>
                <p:nvPr/>
              </p:nvSpPr>
              <p:spPr>
                <a:xfrm>
                  <a:off x="5435674" y="3436264"/>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10</a:t>
                  </a:r>
                  <a:endParaRPr lang="en-US" sz="1200" b="1" dirty="0">
                    <a:solidFill>
                      <a:srgbClr val="FFFF00"/>
                    </a:solidFill>
                  </a:endParaRPr>
                </a:p>
              </p:txBody>
            </p:sp>
            <p:sp>
              <p:nvSpPr>
                <p:cNvPr id="98" name="Oval 97"/>
                <p:cNvSpPr/>
                <p:nvPr/>
              </p:nvSpPr>
              <p:spPr>
                <a:xfrm>
                  <a:off x="5358298" y="3853428"/>
                  <a:ext cx="282664" cy="280768"/>
                </a:xfrm>
                <a:prstGeom prst="ellipse">
                  <a:avLst/>
                </a:prstGeom>
                <a:solidFill>
                  <a:srgbClr val="00B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id-ID" sz="1200" b="1" dirty="0" smtClean="0">
                      <a:solidFill>
                        <a:srgbClr val="FFFF00"/>
                      </a:solidFill>
                    </a:rPr>
                    <a:t>18</a:t>
                  </a:r>
                  <a:endParaRPr lang="en-US" sz="1200" b="1" dirty="0">
                    <a:solidFill>
                      <a:srgbClr val="FFFF00"/>
                    </a:solidFill>
                  </a:endParaRPr>
                </a:p>
              </p:txBody>
            </p:sp>
          </p:grpSp>
        </p:grpSp>
      </p:grpSp>
      <p:sp>
        <p:nvSpPr>
          <p:cNvPr id="100" name="Text Box 37"/>
          <p:cNvSpPr txBox="1">
            <a:spLocks noChangeArrowheads="1"/>
          </p:cNvSpPr>
          <p:nvPr/>
        </p:nvSpPr>
        <p:spPr bwMode="auto">
          <a:xfrm>
            <a:off x="41288" y="867105"/>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FF"/>
                </a:solidFill>
                <a:cs typeface="Arial" pitchFamily="34" charset="0"/>
              </a:rPr>
              <a:t>2</a:t>
            </a:r>
            <a:r>
              <a:rPr lang="id-ID" sz="1200" b="1" dirty="0" smtClean="0">
                <a:solidFill>
                  <a:srgbClr val="FFFFFF"/>
                </a:solidFill>
                <a:cs typeface="Arial" pitchFamily="34" charset="0"/>
              </a:rPr>
              <a:t>.	Pasar Burung</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Cipinang</a:t>
            </a:r>
          </a:p>
        </p:txBody>
      </p:sp>
      <p:sp>
        <p:nvSpPr>
          <p:cNvPr id="101" name="Text Box 37"/>
          <p:cNvSpPr txBox="1">
            <a:spLocks noChangeArrowheads="1"/>
          </p:cNvSpPr>
          <p:nvPr/>
        </p:nvSpPr>
        <p:spPr bwMode="auto">
          <a:xfrm>
            <a:off x="41288" y="1304296"/>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FF"/>
                </a:solidFill>
                <a:cs typeface="Arial" pitchFamily="34" charset="0"/>
              </a:rPr>
              <a:t>3</a:t>
            </a:r>
            <a:r>
              <a:rPr lang="id-ID" sz="1200" b="1" dirty="0" smtClean="0">
                <a:solidFill>
                  <a:srgbClr val="FFFFFF"/>
                </a:solidFill>
                <a:cs typeface="Arial" pitchFamily="34" charset="0"/>
              </a:rPr>
              <a:t>.</a:t>
            </a:r>
            <a:r>
              <a:rPr lang="id-ID" sz="1200" b="1" dirty="0">
                <a:solidFill>
                  <a:srgbClr val="FFFFFF"/>
                </a:solidFill>
                <a:cs typeface="Arial" pitchFamily="34" charset="0"/>
              </a:rPr>
              <a:t>	</a:t>
            </a:r>
            <a:r>
              <a:rPr lang="id-ID" sz="1200" b="1" dirty="0" smtClean="0">
                <a:solidFill>
                  <a:srgbClr val="FFFFFF"/>
                </a:solidFill>
                <a:cs typeface="Arial" pitchFamily="34" charset="0"/>
              </a:rPr>
              <a:t>Pasar Cawang Kavling</a:t>
            </a:r>
            <a:r>
              <a:rPr lang="id-ID" sz="1200" b="1" dirty="0">
                <a:solidFill>
                  <a:srgbClr val="FFFFFF"/>
                </a:solidFill>
                <a:cs typeface="Arial" pitchFamily="34" charset="0"/>
              </a:rPr>
              <a:t/>
            </a:r>
            <a:br>
              <a:rPr lang="id-ID" sz="1200" b="1" dirty="0">
                <a:solidFill>
                  <a:srgbClr val="FFFFFF"/>
                </a:solidFill>
                <a:cs typeface="Arial" pitchFamily="34" charset="0"/>
              </a:rPr>
            </a:br>
            <a:r>
              <a:rPr lang="id-ID" sz="1200" b="1" dirty="0">
                <a:solidFill>
                  <a:srgbClr val="FFFFFF"/>
                </a:solidFill>
                <a:cs typeface="Arial" pitchFamily="34" charset="0"/>
              </a:rPr>
              <a:t>	Kec </a:t>
            </a:r>
            <a:r>
              <a:rPr lang="id-ID" sz="1200" b="1" dirty="0" smtClean="0">
                <a:solidFill>
                  <a:srgbClr val="FFFFFF"/>
                </a:solidFill>
                <a:cs typeface="Arial" pitchFamily="34" charset="0"/>
              </a:rPr>
              <a:t>Jatinegara</a:t>
            </a:r>
            <a:endParaRPr lang="id-ID" sz="1200" b="1" dirty="0">
              <a:solidFill>
                <a:srgbClr val="FFFFFF"/>
              </a:solidFill>
              <a:cs typeface="Arial" pitchFamily="34" charset="0"/>
            </a:endParaRPr>
          </a:p>
        </p:txBody>
      </p:sp>
      <p:sp>
        <p:nvSpPr>
          <p:cNvPr id="102" name="Text Box 37"/>
          <p:cNvSpPr txBox="1">
            <a:spLocks noChangeArrowheads="1"/>
          </p:cNvSpPr>
          <p:nvPr/>
        </p:nvSpPr>
        <p:spPr bwMode="auto">
          <a:xfrm>
            <a:off x="41288" y="1741487"/>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a:solidFill>
                  <a:srgbClr val="FFFFFF"/>
                </a:solidFill>
                <a:cs typeface="Arial" pitchFamily="34" charset="0"/>
              </a:rPr>
              <a:t>4</a:t>
            </a:r>
            <a:r>
              <a:rPr lang="id-ID" sz="1200" b="1" dirty="0" smtClean="0">
                <a:solidFill>
                  <a:srgbClr val="FFFFFF"/>
                </a:solidFill>
                <a:cs typeface="Arial" pitchFamily="34" charset="0"/>
              </a:rPr>
              <a:t>.</a:t>
            </a:r>
            <a:r>
              <a:rPr lang="id-ID" sz="1200" b="1" dirty="0">
                <a:solidFill>
                  <a:srgbClr val="FFFFFF"/>
                </a:solidFill>
                <a:cs typeface="Arial" pitchFamily="34" charset="0"/>
              </a:rPr>
              <a:t>	Pasar </a:t>
            </a:r>
            <a:r>
              <a:rPr lang="id-ID" sz="1200" b="1" dirty="0" smtClean="0">
                <a:solidFill>
                  <a:srgbClr val="FFFFFF"/>
                </a:solidFill>
                <a:cs typeface="Arial" pitchFamily="34" charset="0"/>
              </a:rPr>
              <a:t>Cibubur</a:t>
            </a:r>
            <a:r>
              <a:rPr lang="id-ID" sz="1200" b="1" dirty="0">
                <a:solidFill>
                  <a:srgbClr val="FFFFFF"/>
                </a:solidFill>
                <a:cs typeface="Arial" pitchFamily="34" charset="0"/>
              </a:rPr>
              <a:t>	Kec </a:t>
            </a:r>
            <a:r>
              <a:rPr lang="id-ID" sz="1200" b="1" dirty="0" smtClean="0">
                <a:solidFill>
                  <a:srgbClr val="FFFFFF"/>
                </a:solidFill>
                <a:cs typeface="Arial" pitchFamily="34" charset="0"/>
              </a:rPr>
              <a:t>Ciracas</a:t>
            </a:r>
            <a:endParaRPr lang="id-ID" sz="1200" b="1" dirty="0">
              <a:solidFill>
                <a:srgbClr val="FFFFFF"/>
              </a:solidFill>
              <a:cs typeface="Arial" pitchFamily="34" charset="0"/>
            </a:endParaRPr>
          </a:p>
        </p:txBody>
      </p:sp>
      <p:sp>
        <p:nvSpPr>
          <p:cNvPr id="103" name="Text Box 37"/>
          <p:cNvSpPr txBox="1">
            <a:spLocks noChangeArrowheads="1"/>
          </p:cNvSpPr>
          <p:nvPr/>
        </p:nvSpPr>
        <p:spPr bwMode="auto">
          <a:xfrm>
            <a:off x="41288" y="2178678"/>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5.	Pasar Cijantung</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Pasar Rebo</a:t>
            </a:r>
          </a:p>
        </p:txBody>
      </p:sp>
      <p:sp>
        <p:nvSpPr>
          <p:cNvPr id="104" name="Text Box 37"/>
          <p:cNvSpPr txBox="1">
            <a:spLocks noChangeArrowheads="1"/>
          </p:cNvSpPr>
          <p:nvPr/>
        </p:nvSpPr>
        <p:spPr bwMode="auto">
          <a:xfrm>
            <a:off x="41288" y="2615869"/>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6.	Pasar Ciplak</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Jatinegara</a:t>
            </a:r>
          </a:p>
        </p:txBody>
      </p:sp>
      <p:sp>
        <p:nvSpPr>
          <p:cNvPr id="105" name="Text Box 37"/>
          <p:cNvSpPr txBox="1">
            <a:spLocks noChangeArrowheads="1"/>
          </p:cNvSpPr>
          <p:nvPr/>
        </p:nvSpPr>
        <p:spPr bwMode="auto">
          <a:xfrm>
            <a:off x="41288" y="3053060"/>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7.	Pasar Ciracas</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Ciracas</a:t>
            </a:r>
          </a:p>
        </p:txBody>
      </p:sp>
      <p:sp>
        <p:nvSpPr>
          <p:cNvPr id="106" name="Text Box 37"/>
          <p:cNvSpPr txBox="1">
            <a:spLocks noChangeArrowheads="1"/>
          </p:cNvSpPr>
          <p:nvPr/>
        </p:nvSpPr>
        <p:spPr bwMode="auto">
          <a:xfrm>
            <a:off x="41288" y="3490251"/>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8.	Pasar Enjo	Kec Pulogadung</a:t>
            </a:r>
          </a:p>
        </p:txBody>
      </p:sp>
      <p:sp>
        <p:nvSpPr>
          <p:cNvPr id="107" name="Text Box 37"/>
          <p:cNvSpPr txBox="1">
            <a:spLocks noChangeArrowheads="1"/>
          </p:cNvSpPr>
          <p:nvPr/>
        </p:nvSpPr>
        <p:spPr bwMode="auto">
          <a:xfrm>
            <a:off x="41287" y="3927442"/>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9.	Pasar Jambul	Kec Kramat Jati</a:t>
            </a:r>
          </a:p>
        </p:txBody>
      </p:sp>
      <p:sp>
        <p:nvSpPr>
          <p:cNvPr id="108" name="Text Box 37"/>
          <p:cNvSpPr txBox="1">
            <a:spLocks noChangeArrowheads="1"/>
          </p:cNvSpPr>
          <p:nvPr/>
        </p:nvSpPr>
        <p:spPr bwMode="auto">
          <a:xfrm>
            <a:off x="41286" y="4364633"/>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10.	Pasar Lokomotif</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Jatinegara</a:t>
            </a:r>
          </a:p>
        </p:txBody>
      </p:sp>
      <p:sp>
        <p:nvSpPr>
          <p:cNvPr id="109" name="Text Box 37"/>
          <p:cNvSpPr txBox="1">
            <a:spLocks noChangeArrowheads="1"/>
          </p:cNvSpPr>
          <p:nvPr/>
        </p:nvSpPr>
        <p:spPr bwMode="auto">
          <a:xfrm>
            <a:off x="35496" y="4801824"/>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11.	Pasar Matraman	Kec Matraman</a:t>
            </a:r>
          </a:p>
        </p:txBody>
      </p:sp>
      <p:sp>
        <p:nvSpPr>
          <p:cNvPr id="110" name="Text Box 37"/>
          <p:cNvSpPr txBox="1">
            <a:spLocks noChangeArrowheads="1"/>
          </p:cNvSpPr>
          <p:nvPr/>
        </p:nvSpPr>
        <p:spPr bwMode="auto">
          <a:xfrm>
            <a:off x="29706" y="5239015"/>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12.	Pasar Pal Meriam	Kec Matraman</a:t>
            </a:r>
          </a:p>
        </p:txBody>
      </p:sp>
      <p:sp>
        <p:nvSpPr>
          <p:cNvPr id="111" name="Text Box 37"/>
          <p:cNvSpPr txBox="1">
            <a:spLocks noChangeArrowheads="1"/>
          </p:cNvSpPr>
          <p:nvPr/>
        </p:nvSpPr>
        <p:spPr bwMode="auto">
          <a:xfrm>
            <a:off x="23916" y="5676206"/>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13.	Pasar Rawabening 	Kec Jatinegara</a:t>
            </a:r>
          </a:p>
        </p:txBody>
      </p:sp>
      <p:sp>
        <p:nvSpPr>
          <p:cNvPr id="112" name="Text Box 37"/>
          <p:cNvSpPr txBox="1">
            <a:spLocks noChangeArrowheads="1"/>
          </p:cNvSpPr>
          <p:nvPr/>
        </p:nvSpPr>
        <p:spPr bwMode="auto">
          <a:xfrm>
            <a:off x="2062948" y="5234828"/>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14.	Pasar Pramuka	Kec Jatinegara</a:t>
            </a:r>
          </a:p>
        </p:txBody>
      </p:sp>
      <p:sp>
        <p:nvSpPr>
          <p:cNvPr id="113" name="Text Box 37"/>
          <p:cNvSpPr txBox="1">
            <a:spLocks noChangeArrowheads="1"/>
          </p:cNvSpPr>
          <p:nvPr/>
        </p:nvSpPr>
        <p:spPr bwMode="auto">
          <a:xfrm>
            <a:off x="2071670" y="5672025"/>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15.	Pertokoan waru	Kec Jatinegara</a:t>
            </a:r>
          </a:p>
        </p:txBody>
      </p:sp>
      <p:sp>
        <p:nvSpPr>
          <p:cNvPr id="77" name="TextBox 76"/>
          <p:cNvSpPr txBox="1"/>
          <p:nvPr/>
        </p:nvSpPr>
        <p:spPr>
          <a:xfrm>
            <a:off x="0" y="-24"/>
            <a:ext cx="9144000" cy="461665"/>
          </a:xfrm>
          <a:prstGeom prst="rect">
            <a:avLst/>
          </a:prstGeom>
          <a:solidFill>
            <a:schemeClr val="accent6">
              <a:lumMod val="20000"/>
              <a:lumOff val="80000"/>
            </a:schemeClr>
          </a:solidFill>
        </p:spPr>
        <p:txBody>
          <a:bodyPr wrap="square" rtlCol="0">
            <a:spAutoFit/>
          </a:bodyPr>
          <a:lstStyle/>
          <a:p>
            <a:pPr indent="1252538" eaLnBrk="1" hangingPunct="1"/>
            <a:r>
              <a:rPr lang="id-ID" sz="2400" dirty="0" smtClean="0">
                <a:solidFill>
                  <a:srgbClr val="000000"/>
                </a:solidFill>
                <a:latin typeface="Britannic Bold" pitchFamily="34" charset="0"/>
              </a:rPr>
              <a:t>LOKASI PASAR MURAH DI JAKARTA TIMUR</a:t>
            </a:r>
            <a:endParaRPr lang="id-ID" sz="2400" dirty="0">
              <a:solidFill>
                <a:srgbClr val="000000"/>
              </a:solidFill>
              <a:latin typeface="Britannic Bold" pitchFamily="34" charset="0"/>
            </a:endParaRPr>
          </a:p>
        </p:txBody>
      </p:sp>
      <p:sp>
        <p:nvSpPr>
          <p:cNvPr id="4" name="Text Box 37"/>
          <p:cNvSpPr txBox="1">
            <a:spLocks noChangeArrowheads="1"/>
          </p:cNvSpPr>
          <p:nvPr/>
        </p:nvSpPr>
        <p:spPr bwMode="auto">
          <a:xfrm>
            <a:off x="6954056" y="224688"/>
            <a:ext cx="215444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	Eks Kantor </a:t>
            </a:r>
            <a:br>
              <a:rPr lang="id-ID" sz="1200" b="1" dirty="0" smtClean="0">
                <a:solidFill>
                  <a:srgbClr val="FFFF00"/>
                </a:solidFill>
                <a:cs typeface="Arial" pitchFamily="34" charset="0"/>
              </a:rPr>
            </a:br>
            <a:r>
              <a:rPr lang="id-ID" sz="1200" b="1" dirty="0" smtClean="0">
                <a:solidFill>
                  <a:srgbClr val="FFFF00"/>
                </a:solidFill>
                <a:cs typeface="Arial" pitchFamily="34" charset="0"/>
              </a:rPr>
              <a:t>	Jl Kayuputih V</a:t>
            </a:r>
          </a:p>
        </p:txBody>
      </p:sp>
      <p:sp>
        <p:nvSpPr>
          <p:cNvPr id="99" name="Text Box 37"/>
          <p:cNvSpPr txBox="1">
            <a:spLocks noChangeArrowheads="1"/>
          </p:cNvSpPr>
          <p:nvPr/>
        </p:nvSpPr>
        <p:spPr bwMode="auto">
          <a:xfrm>
            <a:off x="41288" y="441941"/>
            <a:ext cx="2010432" cy="396000"/>
          </a:xfrm>
          <a:prstGeom prst="rect">
            <a:avLst/>
          </a:prstGeom>
          <a:solidFill>
            <a:schemeClr val="tx1">
              <a:lumMod val="95000"/>
              <a:lumOff val="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FF"/>
                </a:solidFill>
                <a:cs typeface="Arial" pitchFamily="34" charset="0"/>
              </a:rPr>
              <a:t>1.	Eks pool Angkutan</a:t>
            </a:r>
            <a:br>
              <a:rPr lang="id-ID" sz="1200" b="1" dirty="0" smtClean="0">
                <a:solidFill>
                  <a:srgbClr val="FFFFFF"/>
                </a:solidFill>
                <a:cs typeface="Arial" pitchFamily="34" charset="0"/>
              </a:rPr>
            </a:br>
            <a:r>
              <a:rPr lang="id-ID" sz="1200" b="1" dirty="0" smtClean="0">
                <a:solidFill>
                  <a:srgbClr val="FFFFFF"/>
                </a:solidFill>
                <a:cs typeface="Arial" pitchFamily="34" charset="0"/>
              </a:rPr>
              <a:t>	Kec Cipinang</a:t>
            </a:r>
          </a:p>
        </p:txBody>
      </p:sp>
      <p:sp>
        <p:nvSpPr>
          <p:cNvPr id="79" name="Text Box 37"/>
          <p:cNvSpPr txBox="1">
            <a:spLocks noChangeArrowheads="1"/>
          </p:cNvSpPr>
          <p:nvPr/>
        </p:nvSpPr>
        <p:spPr bwMode="auto">
          <a:xfrm>
            <a:off x="4785411" y="5253330"/>
            <a:ext cx="2151273"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17.	Pasar Ujung Menteng	Kec Cakung</a:t>
            </a:r>
          </a:p>
        </p:txBody>
      </p:sp>
      <p:sp>
        <p:nvSpPr>
          <p:cNvPr id="80" name="Text Box 37"/>
          <p:cNvSpPr txBox="1">
            <a:spLocks noChangeArrowheads="1"/>
          </p:cNvSpPr>
          <p:nvPr/>
        </p:nvSpPr>
        <p:spPr bwMode="auto">
          <a:xfrm>
            <a:off x="4793819" y="5690527"/>
            <a:ext cx="2142865"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18.	Tnh kosong Duren Sawit	Kec Duren Sawit</a:t>
            </a:r>
          </a:p>
        </p:txBody>
      </p:sp>
      <p:sp>
        <p:nvSpPr>
          <p:cNvPr id="78" name="Text Box 37"/>
          <p:cNvSpPr txBox="1">
            <a:spLocks noChangeArrowheads="1"/>
          </p:cNvSpPr>
          <p:nvPr/>
        </p:nvSpPr>
        <p:spPr bwMode="auto">
          <a:xfrm>
            <a:off x="4786314" y="4816139"/>
            <a:ext cx="215402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16.	Pasar Sunan Giri	Rawamangun</a:t>
            </a:r>
          </a:p>
        </p:txBody>
      </p:sp>
      <p:sp>
        <p:nvSpPr>
          <p:cNvPr id="61" name="Text Box 37"/>
          <p:cNvSpPr txBox="1">
            <a:spLocks noChangeArrowheads="1"/>
          </p:cNvSpPr>
          <p:nvPr/>
        </p:nvSpPr>
        <p:spPr bwMode="auto">
          <a:xfrm>
            <a:off x="4786314" y="4387511"/>
            <a:ext cx="2160238" cy="396000"/>
          </a:xfrm>
          <a:prstGeom prst="rect">
            <a:avLst/>
          </a:prstGeom>
          <a:solidFill>
            <a:srgbClr val="00B050"/>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spcAft>
                <a:spcPts val="1000"/>
              </a:spcAft>
              <a:tabLst>
                <a:tab pos="261938" algn="l"/>
              </a:tabLst>
            </a:pPr>
            <a:r>
              <a:rPr lang="id-ID" sz="1200" b="1" dirty="0" smtClean="0">
                <a:solidFill>
                  <a:srgbClr val="FFFF00"/>
                </a:solidFill>
                <a:cs typeface="Arial" pitchFamily="34" charset="0"/>
              </a:rPr>
              <a:t>15.	Pasar Sawah Barat	Kec Duren Sawit</a:t>
            </a:r>
          </a:p>
        </p:txBody>
      </p:sp>
      <p:sp>
        <p:nvSpPr>
          <p:cNvPr id="116"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20</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875085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 y="0"/>
            <a:ext cx="9172425" cy="609600"/>
          </a:xfrm>
          <a:solidFill>
            <a:schemeClr val="accent6">
              <a:lumMod val="20000"/>
              <a:lumOff val="80000"/>
            </a:schemeClr>
          </a:solidFill>
        </p:spPr>
        <p:txBody>
          <a:bodyPr/>
          <a:lstStyle/>
          <a:p>
            <a:pPr algn="ctr" eaLnBrk="1" hangingPunct="1"/>
            <a:r>
              <a:rPr lang="id-ID" altLang="id-ID" sz="2800" dirty="0" smtClean="0">
                <a:latin typeface="Britannic Bold" pitchFamily="34" charset="0"/>
              </a:rPr>
              <a:t>PASOKAN PANGAN PADA RAMADHAN DAN IDUL FITRI</a:t>
            </a:r>
            <a:endParaRPr lang="en-US" altLang="id-ID" sz="1200" dirty="0" smtClean="0">
              <a:latin typeface="Britannic Bold" pitchFamily="34" charset="0"/>
            </a:endParaRPr>
          </a:p>
        </p:txBody>
      </p:sp>
      <p:sp>
        <p:nvSpPr>
          <p:cNvPr id="7" name="Rectangle 23"/>
          <p:cNvSpPr>
            <a:spLocks noChangeArrowheads="1"/>
          </p:cNvSpPr>
          <p:nvPr/>
        </p:nvSpPr>
        <p:spPr bwMode="auto">
          <a:xfrm>
            <a:off x="120500" y="836712"/>
            <a:ext cx="8890000" cy="954107"/>
          </a:xfrm>
          <a:prstGeom prst="rect">
            <a:avLst/>
          </a:prstGeom>
          <a:solidFill>
            <a:schemeClr val="accent4">
              <a:lumMod val="20000"/>
              <a:lumOff val="80000"/>
            </a:schemeClr>
          </a:solidFill>
          <a:ln>
            <a:noFill/>
          </a:ln>
          <a:effectLst/>
          <a:extLst/>
        </p:spPr>
        <p:txBody>
          <a:bodyPr>
            <a:spAutoFit/>
          </a:bodyPr>
          <a:lstStyle/>
          <a:p>
            <a:pPr marL="266700" indent="-266700">
              <a:buFontTx/>
              <a:buAutoNum type="arabicPeriod"/>
              <a:defRPr/>
            </a:pPr>
            <a:r>
              <a:rPr lang="id-ID" sz="2000" b="1" dirty="0" smtClean="0">
                <a:solidFill>
                  <a:srgbClr val="C00000"/>
                </a:solidFill>
                <a:latin typeface="Arial" panose="020B0604020202020204" pitchFamily="34" charset="0"/>
                <a:cs typeface="Arial" panose="020B0604020202020204" pitchFamily="34" charset="0"/>
              </a:rPr>
              <a:t>Pemetaan Lokasi Sentra Produksi Pangan Siap Panen Juni-Juli 2016</a:t>
            </a:r>
            <a:endParaRPr lang="id-ID" sz="2000" b="1" dirty="0">
              <a:solidFill>
                <a:srgbClr val="C00000"/>
              </a:solidFill>
              <a:latin typeface="Arial" panose="020B0604020202020204" pitchFamily="34" charset="0"/>
              <a:cs typeface="Arial" panose="020B0604020202020204" pitchFamily="34" charset="0"/>
            </a:endParaRP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Pemetaan luas, sebaran wilayah dan waktu panen</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Pemantauan realisasi tanam dan panen secara rutin</a:t>
            </a:r>
          </a:p>
        </p:txBody>
      </p:sp>
      <p:sp>
        <p:nvSpPr>
          <p:cNvPr id="4" name="Rectangle 23"/>
          <p:cNvSpPr>
            <a:spLocks noChangeArrowheads="1"/>
          </p:cNvSpPr>
          <p:nvPr/>
        </p:nvSpPr>
        <p:spPr bwMode="auto">
          <a:xfrm>
            <a:off x="102190" y="1923335"/>
            <a:ext cx="8890000" cy="2308324"/>
          </a:xfrm>
          <a:prstGeom prst="rect">
            <a:avLst/>
          </a:prstGeom>
          <a:solidFill>
            <a:schemeClr val="accent4">
              <a:lumMod val="20000"/>
              <a:lumOff val="80000"/>
            </a:schemeClr>
          </a:solidFill>
          <a:ln>
            <a:noFill/>
          </a:ln>
          <a:effectLst/>
          <a:extLst/>
        </p:spPr>
        <p:txBody>
          <a:bodyPr>
            <a:spAutoFit/>
          </a:bodyPr>
          <a:lstStyle/>
          <a:p>
            <a:pPr>
              <a:defRPr/>
            </a:pPr>
            <a:r>
              <a:rPr lang="id-ID" b="1" dirty="0" smtClean="0">
                <a:solidFill>
                  <a:srgbClr val="C00000"/>
                </a:solidFill>
                <a:latin typeface="Arial" panose="020B0604020202020204" pitchFamily="34" charset="0"/>
                <a:cs typeface="Arial" panose="020B0604020202020204" pitchFamily="34" charset="0"/>
              </a:rPr>
              <a:t>2. Koordinasi dan Komitmen Pelaku Usaha (volume, harga, bazar)</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PT. Artha Graha, Feedloter Sapi, </a:t>
            </a:r>
            <a:r>
              <a:rPr lang="id-ID" dirty="0">
                <a:solidFill>
                  <a:prstClr val="black"/>
                </a:solidFill>
                <a:latin typeface="Arial" panose="020B0604020202020204" pitchFamily="34" charset="0"/>
                <a:cs typeface="Arial" panose="020B0604020202020204" pitchFamily="34" charset="0"/>
              </a:rPr>
              <a:t>PT. Charoen Pokphand, PT JAPFA Comfeed, PT Cheil Jedang-Patriot Intan Abadi, PT Cibadak Indah Sari, PT Sierad </a:t>
            </a:r>
            <a:r>
              <a:rPr lang="id-ID" dirty="0" smtClean="0">
                <a:solidFill>
                  <a:prstClr val="black"/>
                </a:solidFill>
                <a:latin typeface="Arial" panose="020B0604020202020204" pitchFamily="34" charset="0"/>
                <a:cs typeface="Arial" panose="020B0604020202020204" pitchFamily="34" charset="0"/>
              </a:rPr>
              <a:t>Produce</a:t>
            </a:r>
            <a:r>
              <a:rPr lang="en-US" dirty="0" smtClean="0">
                <a:solidFill>
                  <a:prstClr val="black"/>
                </a:solidFill>
                <a:latin typeface="Arial" panose="020B0604020202020204" pitchFamily="34" charset="0"/>
                <a:cs typeface="Arial" panose="020B0604020202020204" pitchFamily="34" charset="0"/>
              </a:rPr>
              <a:t>, </a:t>
            </a:r>
            <a:r>
              <a:rPr lang="id-ID" dirty="0" smtClean="0">
                <a:solidFill>
                  <a:prstClr val="black"/>
                </a:solidFill>
                <a:latin typeface="Arial" panose="020B0604020202020204" pitchFamily="34" charset="0"/>
                <a:cs typeface="Arial" panose="020B0604020202020204" pitchFamily="34" charset="0"/>
              </a:rPr>
              <a:t>Perusahaan Ayam Ras</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Puskop Polri, Puskop TNI, Koperasi Pasar</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Asosiasi Unggas, Sapi, Jagung, Bawang, Cabai,</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Bulog, TTI, PT Pos Indonesia </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Kelompoktani/Gapoktan</a:t>
            </a:r>
          </a:p>
        </p:txBody>
      </p:sp>
      <p:sp>
        <p:nvSpPr>
          <p:cNvPr id="6" name="Rectangle 23"/>
          <p:cNvSpPr>
            <a:spLocks noChangeArrowheads="1"/>
          </p:cNvSpPr>
          <p:nvPr/>
        </p:nvSpPr>
        <p:spPr bwMode="auto">
          <a:xfrm>
            <a:off x="81953" y="4359736"/>
            <a:ext cx="8890000" cy="1508105"/>
          </a:xfrm>
          <a:prstGeom prst="rect">
            <a:avLst/>
          </a:prstGeom>
          <a:solidFill>
            <a:schemeClr val="accent4">
              <a:lumMod val="20000"/>
              <a:lumOff val="80000"/>
            </a:schemeClr>
          </a:solidFill>
          <a:ln>
            <a:noFill/>
          </a:ln>
          <a:effectLst/>
          <a:extLst/>
        </p:spPr>
        <p:txBody>
          <a:bodyPr>
            <a:spAutoFit/>
          </a:bodyPr>
          <a:lstStyle/>
          <a:p>
            <a:pPr>
              <a:defRPr/>
            </a:pPr>
            <a:r>
              <a:rPr lang="id-ID" b="1" dirty="0">
                <a:solidFill>
                  <a:srgbClr val="C00000"/>
                </a:solidFill>
                <a:latin typeface="Arial" panose="020B0604020202020204" pitchFamily="34" charset="0"/>
                <a:cs typeface="Arial" panose="020B0604020202020204" pitchFamily="34" charset="0"/>
              </a:rPr>
              <a:t>3</a:t>
            </a:r>
            <a:r>
              <a:rPr lang="id-ID" b="1" dirty="0" smtClean="0">
                <a:solidFill>
                  <a:srgbClr val="C00000"/>
                </a:solidFill>
                <a:latin typeface="Arial" panose="020B0604020202020204" pitchFamily="34" charset="0"/>
                <a:cs typeface="Arial" panose="020B0604020202020204" pitchFamily="34" charset="0"/>
              </a:rPr>
              <a:t>. </a:t>
            </a:r>
            <a:r>
              <a:rPr lang="id-ID" sz="2000" b="1" dirty="0" smtClean="0">
                <a:solidFill>
                  <a:srgbClr val="C00000"/>
                </a:solidFill>
                <a:latin typeface="Arial" panose="020B0604020202020204" pitchFamily="34" charset="0"/>
                <a:cs typeface="Arial" panose="020B0604020202020204" pitchFamily="34" charset="0"/>
              </a:rPr>
              <a:t>Menurunkan Harga Pangan:</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Membeli ke petani &amp; menjual langsung ke konsumen (memotong rantai pasok) </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Bazar Pangan Murah setap hari wilayah Jabodetabek</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Memperlancar kapal ternak untuk pasokan sapi NTT</a:t>
            </a:r>
          </a:p>
          <a:p>
            <a:pPr marL="622300" indent="-355600" eaLnBrk="1" hangingPunct="1">
              <a:buFont typeface="Wingdings" panose="05000000000000000000" pitchFamily="2" charset="2"/>
              <a:buChar char="q"/>
              <a:defRPr/>
            </a:pPr>
            <a:r>
              <a:rPr lang="id-ID" dirty="0" smtClean="0">
                <a:solidFill>
                  <a:prstClr val="black"/>
                </a:solidFill>
                <a:latin typeface="Arial" panose="020B0604020202020204" pitchFamily="34" charset="0"/>
                <a:cs typeface="Arial" panose="020B0604020202020204" pitchFamily="34" charset="0"/>
              </a:rPr>
              <a:t>Impor daging sapi</a:t>
            </a:r>
          </a:p>
        </p:txBody>
      </p:sp>
      <p:sp>
        <p:nvSpPr>
          <p:cNvPr id="8"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21</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637243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0" y="6813"/>
            <a:ext cx="9144000" cy="454084"/>
          </a:xfrm>
          <a:solidFill>
            <a:schemeClr val="accent6">
              <a:lumMod val="20000"/>
              <a:lumOff val="80000"/>
            </a:schemeClr>
          </a:solidFill>
        </p:spPr>
        <p:txBody>
          <a:bodyPr/>
          <a:lstStyle/>
          <a:p>
            <a:pPr algn="ctr" eaLnBrk="1" hangingPunct="1"/>
            <a:r>
              <a:rPr lang="id-ID" sz="2000" dirty="0" smtClean="0">
                <a:latin typeface="Britannic Bold" pitchFamily="34" charset="0"/>
              </a:rPr>
              <a:t>SEBARAN </a:t>
            </a:r>
            <a:r>
              <a:rPr lang="en-US" sz="2000" dirty="0" smtClean="0">
                <a:latin typeface="Britannic Bold" pitchFamily="34" charset="0"/>
                <a:cs typeface="Arial" pitchFamily="34" charset="0"/>
              </a:rPr>
              <a:t>PASAR </a:t>
            </a:r>
            <a:r>
              <a:rPr lang="en-US" sz="2000" dirty="0">
                <a:latin typeface="Britannic Bold" pitchFamily="34" charset="0"/>
                <a:cs typeface="Arial" pitchFamily="34" charset="0"/>
              </a:rPr>
              <a:t>MURA</a:t>
            </a:r>
            <a:r>
              <a:rPr lang="id-ID" sz="2000" dirty="0" smtClean="0">
                <a:latin typeface="Britannic Bold" pitchFamily="34" charset="0"/>
                <a:cs typeface="Arial" pitchFamily="34" charset="0"/>
              </a:rPr>
              <a:t>H </a:t>
            </a:r>
            <a:r>
              <a:rPr lang="en-US" sz="2000" dirty="0" smtClean="0">
                <a:latin typeface="Britannic Bold" pitchFamily="34" charset="0"/>
                <a:cs typeface="Arial" pitchFamily="34" charset="0"/>
              </a:rPr>
              <a:t>TTI DAN ARTHA GRAHA GROUP</a:t>
            </a:r>
            <a:r>
              <a:rPr lang="id-ID" sz="2000" dirty="0" smtClean="0">
                <a:latin typeface="Britannic Bold" pitchFamily="34" charset="0"/>
                <a:cs typeface="Arial" pitchFamily="34" charset="0"/>
              </a:rPr>
              <a:t> DI INDONESIA</a:t>
            </a:r>
            <a:br>
              <a:rPr lang="id-ID" sz="2000" dirty="0" smtClean="0">
                <a:latin typeface="Britannic Bold" pitchFamily="34" charset="0"/>
                <a:cs typeface="Arial" pitchFamily="34" charset="0"/>
              </a:rPr>
            </a:br>
            <a:r>
              <a:rPr lang="id-ID" sz="1600" b="1" dirty="0" smtClean="0">
                <a:solidFill>
                  <a:srgbClr val="FF0000"/>
                </a:solidFill>
                <a:latin typeface="Arial" pitchFamily="34" charset="0"/>
                <a:cs typeface="Arial" pitchFamily="34" charset="0"/>
              </a:rPr>
              <a:t>(32 Provinsi, 170 Kab dan 3,807 Lokasi)</a:t>
            </a:r>
            <a:endParaRPr lang="en-US" altLang="id-ID" sz="1050" b="1" dirty="0" smtClean="0">
              <a:solidFill>
                <a:srgbClr val="FF0000"/>
              </a:solidFill>
              <a:latin typeface="Arial Rounded MT Bold" panose="020F0704030504030204" pitchFamily="34" charset="0"/>
            </a:endParaRPr>
          </a:p>
        </p:txBody>
      </p:sp>
      <p:cxnSp>
        <p:nvCxnSpPr>
          <p:cNvPr id="5" name="Straight Connector 4"/>
          <p:cNvCxnSpPr/>
          <p:nvPr/>
        </p:nvCxnSpPr>
        <p:spPr>
          <a:xfrm>
            <a:off x="-69850" y="704196"/>
            <a:ext cx="921385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4"/>
          <p:cNvPicPr>
            <a:picLocks noChangeAspect="1" noChangeArrowheads="1"/>
          </p:cNvPicPr>
          <p:nvPr/>
        </p:nvPicPr>
        <p:blipFill rotWithShape="1">
          <a:blip r:embed="rId3" cstate="print"/>
          <a:srcRect l="4548" t="438" r="5400" b="10938"/>
          <a:stretch/>
        </p:blipFill>
        <p:spPr bwMode="auto">
          <a:xfrm>
            <a:off x="6349" y="595644"/>
            <a:ext cx="9153525" cy="5574337"/>
          </a:xfrm>
          <a:prstGeom prst="rect">
            <a:avLst/>
          </a:prstGeom>
          <a:noFill/>
          <a:ln w="9525">
            <a:noFill/>
            <a:miter lim="800000"/>
            <a:headEnd/>
            <a:tailEnd/>
          </a:ln>
        </p:spPr>
      </p:pic>
      <p:sp>
        <p:nvSpPr>
          <p:cNvPr id="9" name="Oval 8"/>
          <p:cNvSpPr/>
          <p:nvPr/>
        </p:nvSpPr>
        <p:spPr>
          <a:xfrm>
            <a:off x="1984762" y="3980662"/>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0" name="Oval 9"/>
          <p:cNvSpPr/>
          <p:nvPr/>
        </p:nvSpPr>
        <p:spPr>
          <a:xfrm>
            <a:off x="1781124" y="3595435"/>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1" name="Oval 10"/>
          <p:cNvSpPr/>
          <p:nvPr/>
        </p:nvSpPr>
        <p:spPr>
          <a:xfrm>
            <a:off x="609759" y="1880175"/>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2" name="Oval 11"/>
          <p:cNvSpPr/>
          <p:nvPr/>
        </p:nvSpPr>
        <p:spPr>
          <a:xfrm>
            <a:off x="1711063" y="2522592"/>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3" name="Oval 12"/>
          <p:cNvSpPr/>
          <p:nvPr/>
        </p:nvSpPr>
        <p:spPr>
          <a:xfrm>
            <a:off x="4420658" y="2633392"/>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4" name="Oval 13"/>
          <p:cNvSpPr/>
          <p:nvPr/>
        </p:nvSpPr>
        <p:spPr>
          <a:xfrm>
            <a:off x="4344955" y="1912985"/>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5" name="Oval 14"/>
          <p:cNvSpPr/>
          <p:nvPr/>
        </p:nvSpPr>
        <p:spPr>
          <a:xfrm>
            <a:off x="8936589" y="327731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6" name="Oval 15"/>
          <p:cNvSpPr/>
          <p:nvPr/>
        </p:nvSpPr>
        <p:spPr>
          <a:xfrm>
            <a:off x="3472607" y="444751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7" name="Oval 16"/>
          <p:cNvSpPr/>
          <p:nvPr/>
        </p:nvSpPr>
        <p:spPr>
          <a:xfrm>
            <a:off x="2905169" y="444751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8" name="Oval 17"/>
          <p:cNvSpPr/>
          <p:nvPr/>
        </p:nvSpPr>
        <p:spPr>
          <a:xfrm>
            <a:off x="2080473" y="4228466"/>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Tw Cen MT"/>
              <a:ea typeface="ＭＳ Ｐゴシック" charset="0"/>
            </a:endParaRPr>
          </a:p>
        </p:txBody>
      </p:sp>
      <p:sp>
        <p:nvSpPr>
          <p:cNvPr id="19" name="Oval 18"/>
          <p:cNvSpPr/>
          <p:nvPr/>
        </p:nvSpPr>
        <p:spPr>
          <a:xfrm>
            <a:off x="2996767" y="457428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0" name="Oval 19"/>
          <p:cNvSpPr/>
          <p:nvPr/>
        </p:nvSpPr>
        <p:spPr>
          <a:xfrm>
            <a:off x="5859677" y="250330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1" name="Oval 20"/>
          <p:cNvSpPr/>
          <p:nvPr/>
        </p:nvSpPr>
        <p:spPr>
          <a:xfrm>
            <a:off x="3972352" y="4682969"/>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2" name="Oval 21"/>
          <p:cNvSpPr/>
          <p:nvPr/>
        </p:nvSpPr>
        <p:spPr>
          <a:xfrm>
            <a:off x="4923573" y="3890885"/>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3" name="Oval 22"/>
          <p:cNvSpPr/>
          <p:nvPr/>
        </p:nvSpPr>
        <p:spPr>
          <a:xfrm>
            <a:off x="7585689" y="304486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4" name="Oval 23"/>
          <p:cNvSpPr/>
          <p:nvPr/>
        </p:nvSpPr>
        <p:spPr>
          <a:xfrm>
            <a:off x="6687876" y="349154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5" name="Oval 24"/>
          <p:cNvSpPr/>
          <p:nvPr/>
        </p:nvSpPr>
        <p:spPr>
          <a:xfrm>
            <a:off x="6560325" y="2575309"/>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6" name="Oval 25"/>
          <p:cNvSpPr/>
          <p:nvPr/>
        </p:nvSpPr>
        <p:spPr>
          <a:xfrm>
            <a:off x="3589925" y="310179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7" name="Oval 27"/>
          <p:cNvSpPr/>
          <p:nvPr/>
        </p:nvSpPr>
        <p:spPr>
          <a:xfrm>
            <a:off x="1323173" y="3511413"/>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8" name="Oval 21"/>
          <p:cNvSpPr/>
          <p:nvPr/>
        </p:nvSpPr>
        <p:spPr>
          <a:xfrm>
            <a:off x="5139597" y="309879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29" name="Oval 154"/>
          <p:cNvSpPr/>
          <p:nvPr/>
        </p:nvSpPr>
        <p:spPr>
          <a:xfrm>
            <a:off x="2115261" y="3242813"/>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30" name="Oval 29"/>
          <p:cNvSpPr/>
          <p:nvPr/>
        </p:nvSpPr>
        <p:spPr>
          <a:xfrm>
            <a:off x="2410690" y="433213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Tw Cen MT"/>
              <a:ea typeface="ＭＳ Ｐゴシック" charset="0"/>
            </a:endParaRPr>
          </a:p>
        </p:txBody>
      </p:sp>
      <p:sp>
        <p:nvSpPr>
          <p:cNvPr id="31" name="Rectangle 30"/>
          <p:cNvSpPr>
            <a:spLocks noChangeArrowheads="1"/>
          </p:cNvSpPr>
          <p:nvPr/>
        </p:nvSpPr>
        <p:spPr bwMode="auto">
          <a:xfrm>
            <a:off x="971760" y="5314946"/>
            <a:ext cx="952450" cy="304799"/>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JA</a:t>
            </a:r>
            <a:r>
              <a:rPr lang="id-ID" sz="800" b="1" dirty="0" smtClean="0">
                <a:solidFill>
                  <a:srgbClr val="000000"/>
                </a:solidFill>
                <a:latin typeface="Arial" charset="0"/>
                <a:cs typeface="MS PGothic" charset="0"/>
              </a:rPr>
              <a:t>BAR 21kab</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32" name="Oval 31"/>
          <p:cNvSpPr/>
          <p:nvPr/>
        </p:nvSpPr>
        <p:spPr>
          <a:xfrm>
            <a:off x="1323173" y="259474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33" name="Rectangle 32"/>
          <p:cNvSpPr>
            <a:spLocks noChangeArrowheads="1"/>
          </p:cNvSpPr>
          <p:nvPr/>
        </p:nvSpPr>
        <p:spPr bwMode="auto">
          <a:xfrm>
            <a:off x="880506" y="1035871"/>
            <a:ext cx="1000133"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SUMUT</a:t>
            </a:r>
            <a:r>
              <a:rPr lang="id-ID" sz="800" b="1" dirty="0" smtClean="0">
                <a:solidFill>
                  <a:srgbClr val="000000"/>
                </a:solidFill>
                <a:latin typeface="Arial" charset="0"/>
                <a:cs typeface="MS PGothic" charset="0"/>
              </a:rPr>
              <a:t> 21 kab</a:t>
            </a:r>
            <a:endParaRPr lang="id-ID" sz="800" b="1" dirty="0" smtClean="0">
              <a:solidFill>
                <a:srgbClr val="000000"/>
              </a:solidFill>
              <a:latin typeface="Tw Cen MT"/>
              <a:cs typeface="MS PGothic" charset="0"/>
            </a:endParaRPr>
          </a:p>
        </p:txBody>
      </p:sp>
      <p:sp>
        <p:nvSpPr>
          <p:cNvPr id="34" name="Oval 21"/>
          <p:cNvSpPr/>
          <p:nvPr/>
        </p:nvSpPr>
        <p:spPr>
          <a:xfrm>
            <a:off x="4063203" y="3422704"/>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35" name="Oval 34"/>
          <p:cNvSpPr/>
          <p:nvPr/>
        </p:nvSpPr>
        <p:spPr>
          <a:xfrm>
            <a:off x="3199125" y="2676522"/>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36" name="Oval 27"/>
          <p:cNvSpPr/>
          <p:nvPr/>
        </p:nvSpPr>
        <p:spPr>
          <a:xfrm>
            <a:off x="1413455" y="3093460"/>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37" name="Oval 36"/>
          <p:cNvSpPr/>
          <p:nvPr/>
        </p:nvSpPr>
        <p:spPr>
          <a:xfrm>
            <a:off x="5389858" y="3688460"/>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38" name="Rectangle 37"/>
          <p:cNvSpPr>
            <a:spLocks noChangeArrowheads="1"/>
          </p:cNvSpPr>
          <p:nvPr/>
        </p:nvSpPr>
        <p:spPr bwMode="auto">
          <a:xfrm>
            <a:off x="1936921" y="5318121"/>
            <a:ext cx="893062" cy="304799"/>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JA</a:t>
            </a:r>
            <a:r>
              <a:rPr lang="id-ID" sz="800" b="1" dirty="0" smtClean="0">
                <a:solidFill>
                  <a:srgbClr val="000000"/>
                </a:solidFill>
                <a:latin typeface="Arial" charset="0"/>
                <a:cs typeface="MS PGothic" charset="0"/>
              </a:rPr>
              <a:t>TENG 8kab</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39" name="Rectangle 38"/>
          <p:cNvSpPr>
            <a:spLocks noChangeArrowheads="1"/>
          </p:cNvSpPr>
          <p:nvPr/>
        </p:nvSpPr>
        <p:spPr bwMode="auto">
          <a:xfrm>
            <a:off x="4687358" y="5311772"/>
            <a:ext cx="914400" cy="308750"/>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BALI</a:t>
            </a:r>
            <a:r>
              <a:rPr lang="id-ID" sz="800" b="1" dirty="0" smtClean="0">
                <a:solidFill>
                  <a:srgbClr val="000000"/>
                </a:solidFill>
                <a:latin typeface="Arial" charset="0"/>
                <a:cs typeface="MS PGothic" charset="0"/>
              </a:rPr>
              <a:t> 6kab</a:t>
            </a:r>
            <a:endParaRPr lang="id-ID" sz="800" b="1" dirty="0">
              <a:solidFill>
                <a:srgbClr val="000000"/>
              </a:solidFill>
              <a:latin typeface="Tw Cen MT"/>
              <a:cs typeface="MS PGothic" charset="0"/>
            </a:endParaRPr>
          </a:p>
          <a:p>
            <a:pPr eaLnBrk="1" fontAlgn="auto" hangingPunct="1">
              <a:spcBef>
                <a:spcPts val="0"/>
              </a:spcBef>
              <a:spcAft>
                <a:spcPts val="0"/>
              </a:spcAft>
              <a:defRPr/>
            </a:pPr>
            <a:r>
              <a:rPr lang="id-ID" sz="800" b="1" dirty="0" smtClean="0">
                <a:solidFill>
                  <a:prstClr val="black"/>
                </a:solidFill>
                <a:latin typeface="Tw Cen MT"/>
                <a:cs typeface="MS PGothic" charset="0"/>
              </a:rPr>
              <a:t> </a:t>
            </a:r>
            <a:endParaRPr lang="en-US" sz="800" b="1" dirty="0">
              <a:solidFill>
                <a:prstClr val="black"/>
              </a:solidFill>
              <a:latin typeface="Tw Cen MT"/>
              <a:cs typeface="MS PGothic" charset="0"/>
            </a:endParaRPr>
          </a:p>
        </p:txBody>
      </p:sp>
      <p:sp>
        <p:nvSpPr>
          <p:cNvPr id="40" name="Rectangle 39"/>
          <p:cNvSpPr>
            <a:spLocks noChangeArrowheads="1"/>
          </p:cNvSpPr>
          <p:nvPr/>
        </p:nvSpPr>
        <p:spPr bwMode="auto">
          <a:xfrm>
            <a:off x="2479985" y="3795625"/>
            <a:ext cx="971550" cy="304799"/>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DKI JAKARTA</a:t>
            </a:r>
            <a:r>
              <a:rPr lang="id-ID" sz="800" b="1" dirty="0" smtClean="0">
                <a:solidFill>
                  <a:srgbClr val="000000"/>
                </a:solidFill>
                <a:latin typeface="Arial" charset="0"/>
                <a:cs typeface="MS PGothic" charset="0"/>
              </a:rPr>
              <a:t> 5kot</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1" name="Rectangle 40"/>
          <p:cNvSpPr>
            <a:spLocks noChangeArrowheads="1"/>
          </p:cNvSpPr>
          <p:nvPr/>
        </p:nvSpPr>
        <p:spPr bwMode="auto">
          <a:xfrm>
            <a:off x="3763433" y="5308597"/>
            <a:ext cx="904875" cy="304799"/>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JA</a:t>
            </a:r>
            <a:r>
              <a:rPr lang="id-ID" sz="800" b="1" dirty="0" smtClean="0">
                <a:solidFill>
                  <a:srgbClr val="000000"/>
                </a:solidFill>
                <a:latin typeface="Arial" charset="0"/>
                <a:cs typeface="MS PGothic" charset="0"/>
              </a:rPr>
              <a:t>TIM 4kab</a:t>
            </a:r>
            <a:endParaRPr lang="id-ID" sz="800" b="1" dirty="0">
              <a:solidFill>
                <a:srgbClr val="000000"/>
              </a:solidFill>
              <a:latin typeface="Tw Cen MT"/>
              <a:cs typeface="MS PGothic" charset="0"/>
            </a:endParaRPr>
          </a:p>
        </p:txBody>
      </p:sp>
      <p:sp>
        <p:nvSpPr>
          <p:cNvPr id="42" name="Rectangle 41"/>
          <p:cNvSpPr>
            <a:spLocks noChangeArrowheads="1"/>
          </p:cNvSpPr>
          <p:nvPr/>
        </p:nvSpPr>
        <p:spPr bwMode="auto">
          <a:xfrm>
            <a:off x="5658908" y="5311772"/>
            <a:ext cx="914400" cy="308750"/>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NTB</a:t>
            </a:r>
            <a:r>
              <a:rPr lang="id-ID" sz="800" b="1" dirty="0" smtClean="0">
                <a:solidFill>
                  <a:srgbClr val="000000"/>
                </a:solidFill>
                <a:latin typeface="Arial" charset="0"/>
                <a:cs typeface="MS PGothic" charset="0"/>
              </a:rPr>
              <a:t> 3 kab</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3" name="Rectangle 42"/>
          <p:cNvSpPr>
            <a:spLocks noChangeArrowheads="1"/>
          </p:cNvSpPr>
          <p:nvPr/>
        </p:nvSpPr>
        <p:spPr bwMode="auto">
          <a:xfrm>
            <a:off x="6620933" y="5311772"/>
            <a:ext cx="914400" cy="308750"/>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NTT</a:t>
            </a:r>
            <a:r>
              <a:rPr lang="id-ID" sz="800" b="1" dirty="0" smtClean="0">
                <a:solidFill>
                  <a:srgbClr val="000000"/>
                </a:solidFill>
                <a:latin typeface="Arial" charset="0"/>
                <a:cs typeface="MS PGothic" charset="0"/>
              </a:rPr>
              <a:t> 3kab</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4" name="Rectangle 43"/>
          <p:cNvSpPr>
            <a:spLocks noChangeArrowheads="1"/>
          </p:cNvSpPr>
          <p:nvPr/>
        </p:nvSpPr>
        <p:spPr bwMode="auto">
          <a:xfrm>
            <a:off x="-8092" y="2921691"/>
            <a:ext cx="904500" cy="323856"/>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RIAU</a:t>
            </a:r>
            <a:r>
              <a:rPr lang="id-ID" sz="800" b="1" dirty="0" smtClean="0">
                <a:solidFill>
                  <a:srgbClr val="000000"/>
                </a:solidFill>
                <a:latin typeface="Arial" charset="0"/>
                <a:cs typeface="MS PGothic" charset="0"/>
              </a:rPr>
              <a:t> 3 kab</a:t>
            </a:r>
            <a:endParaRPr lang="en-US" sz="800" b="1" dirty="0" smtClean="0">
              <a:solidFill>
                <a:srgbClr val="000000"/>
              </a:solidFill>
              <a:latin typeface="Tw Cen MT"/>
              <a:cs typeface="MS PGothic" charset="0"/>
            </a:endParaRPr>
          </a:p>
          <a:p>
            <a:pPr algn="ct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5" name="Rectangle 44"/>
          <p:cNvSpPr>
            <a:spLocks noChangeArrowheads="1"/>
          </p:cNvSpPr>
          <p:nvPr/>
        </p:nvSpPr>
        <p:spPr bwMode="auto">
          <a:xfrm>
            <a:off x="-8092" y="3277317"/>
            <a:ext cx="904500" cy="323856"/>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id-ID" sz="800" b="1" dirty="0" smtClean="0">
                <a:solidFill>
                  <a:srgbClr val="000000"/>
                </a:solidFill>
                <a:latin typeface="Arial" charset="0"/>
                <a:cs typeface="MS PGothic" charset="0"/>
              </a:rPr>
              <a:t>JAMBI 6 kab</a:t>
            </a:r>
            <a:endParaRPr lang="en-US" sz="800" b="1" dirty="0" smtClean="0">
              <a:solidFill>
                <a:srgbClr val="000000"/>
              </a:solidFill>
              <a:latin typeface="Tw Cen MT"/>
              <a:cs typeface="MS PGothic" charset="0"/>
            </a:endParaRPr>
          </a:p>
          <a:p>
            <a:pPr algn="ct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6" name="Rectangle 45"/>
          <p:cNvSpPr>
            <a:spLocks noChangeArrowheads="1"/>
          </p:cNvSpPr>
          <p:nvPr/>
        </p:nvSpPr>
        <p:spPr bwMode="auto">
          <a:xfrm>
            <a:off x="-8467" y="3636066"/>
            <a:ext cx="904500" cy="323856"/>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BENGKULU</a:t>
            </a:r>
            <a:r>
              <a:rPr lang="id-ID" sz="800" b="1" dirty="0" smtClean="0">
                <a:solidFill>
                  <a:srgbClr val="000000"/>
                </a:solidFill>
                <a:latin typeface="Arial" charset="0"/>
                <a:cs typeface="MS PGothic" charset="0"/>
              </a:rPr>
              <a:t>     2 kab</a:t>
            </a:r>
            <a:endParaRPr lang="en-US" sz="800" b="1" dirty="0" smtClean="0">
              <a:solidFill>
                <a:srgbClr val="000000"/>
              </a:solidFill>
              <a:latin typeface="Tw Cen MT"/>
              <a:cs typeface="MS PGothic" charset="0"/>
            </a:endParaRPr>
          </a:p>
          <a:p>
            <a:pPr algn="ct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7" name="Rectangle 46"/>
          <p:cNvSpPr>
            <a:spLocks noChangeArrowheads="1"/>
          </p:cNvSpPr>
          <p:nvPr/>
        </p:nvSpPr>
        <p:spPr bwMode="auto">
          <a:xfrm>
            <a:off x="-8467" y="3994141"/>
            <a:ext cx="904500" cy="323856"/>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SUMSEL</a:t>
            </a:r>
            <a:r>
              <a:rPr lang="id-ID" sz="800" b="1" dirty="0" smtClean="0">
                <a:solidFill>
                  <a:srgbClr val="000000"/>
                </a:solidFill>
                <a:latin typeface="Arial" charset="0"/>
                <a:cs typeface="MS PGothic" charset="0"/>
              </a:rPr>
              <a:t> 5 kab</a:t>
            </a:r>
            <a:endParaRPr lang="en-US" sz="800" b="1" dirty="0" smtClean="0">
              <a:solidFill>
                <a:srgbClr val="000000"/>
              </a:solidFill>
              <a:latin typeface="Tw Cen MT"/>
              <a:cs typeface="MS PGothic" charset="0"/>
            </a:endParaRPr>
          </a:p>
          <a:p>
            <a:pPr algn="ct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8" name="Rectangle 47"/>
          <p:cNvSpPr>
            <a:spLocks noChangeArrowheads="1"/>
          </p:cNvSpPr>
          <p:nvPr/>
        </p:nvSpPr>
        <p:spPr bwMode="auto">
          <a:xfrm>
            <a:off x="-8467" y="4346566"/>
            <a:ext cx="904500" cy="323856"/>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LAMPUNG</a:t>
            </a:r>
            <a:r>
              <a:rPr lang="id-ID" sz="800" b="1" dirty="0" smtClean="0">
                <a:solidFill>
                  <a:srgbClr val="000000"/>
                </a:solidFill>
                <a:latin typeface="Arial" charset="0"/>
                <a:cs typeface="MS PGothic" charset="0"/>
              </a:rPr>
              <a:t>       9 kab</a:t>
            </a:r>
            <a:endParaRPr lang="en-US" sz="800" b="1" dirty="0" smtClean="0">
              <a:solidFill>
                <a:srgbClr val="000000"/>
              </a:solidFill>
              <a:latin typeface="Tw Cen MT"/>
              <a:cs typeface="MS PGothic" charset="0"/>
            </a:endParaRPr>
          </a:p>
          <a:p>
            <a:pPr algn="ct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49" name="Rectangle 48"/>
          <p:cNvSpPr>
            <a:spLocks noChangeArrowheads="1"/>
          </p:cNvSpPr>
          <p:nvPr/>
        </p:nvSpPr>
        <p:spPr bwMode="auto">
          <a:xfrm>
            <a:off x="-8467" y="4698997"/>
            <a:ext cx="904875" cy="304799"/>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en-US" sz="800" b="1" dirty="0" smtClean="0">
                <a:solidFill>
                  <a:srgbClr val="000000"/>
                </a:solidFill>
                <a:latin typeface="Arial" charset="0"/>
                <a:cs typeface="MS PGothic" charset="0"/>
              </a:rPr>
              <a:t>BANTEN</a:t>
            </a:r>
            <a:r>
              <a:rPr lang="id-ID" sz="800" b="1" dirty="0" smtClean="0">
                <a:solidFill>
                  <a:srgbClr val="000000"/>
                </a:solidFill>
                <a:latin typeface="Arial" charset="0"/>
                <a:cs typeface="MS PGothic" charset="0"/>
              </a:rPr>
              <a:t> 5kab</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50" name="Rectangle 49"/>
          <p:cNvSpPr>
            <a:spLocks noChangeArrowheads="1"/>
          </p:cNvSpPr>
          <p:nvPr/>
        </p:nvSpPr>
        <p:spPr bwMode="auto">
          <a:xfrm>
            <a:off x="2851321" y="5318121"/>
            <a:ext cx="893062" cy="304799"/>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eaLnBrk="1" fontAlgn="auto" hangingPunct="1">
              <a:spcBef>
                <a:spcPts val="0"/>
              </a:spcBef>
              <a:spcAft>
                <a:spcPts val="0"/>
              </a:spcAft>
              <a:defRPr/>
            </a:pPr>
            <a:endParaRPr lang="id-ID" sz="800" b="1" dirty="0">
              <a:solidFill>
                <a:srgbClr val="000000"/>
              </a:solidFill>
              <a:latin typeface="Tw Cen MT"/>
              <a:cs typeface="MS PGothic" charset="0"/>
            </a:endParaRPr>
          </a:p>
          <a:p>
            <a:pPr algn="ctr" eaLnBrk="1" fontAlgn="auto" hangingPunct="1">
              <a:spcBef>
                <a:spcPts val="0"/>
              </a:spcBef>
              <a:spcAft>
                <a:spcPts val="0"/>
              </a:spcAft>
              <a:defRPr/>
            </a:pPr>
            <a:r>
              <a:rPr lang="id-ID" sz="800" b="1" dirty="0" smtClean="0">
                <a:solidFill>
                  <a:srgbClr val="000000"/>
                </a:solidFill>
                <a:latin typeface="Arial" charset="0"/>
                <a:cs typeface="MS PGothic" charset="0"/>
              </a:rPr>
              <a:t>DIY 5kab</a:t>
            </a:r>
            <a:endParaRPr lang="id-ID" sz="800" b="1" dirty="0">
              <a:solidFill>
                <a:srgbClr val="000000"/>
              </a:solidFill>
              <a:latin typeface="Tw Cen MT"/>
              <a:cs typeface="MS PGothic" charset="0"/>
            </a:endParaRPr>
          </a:p>
          <a:p>
            <a:pPr eaLnBrk="1" fontAlgn="auto" hangingPunct="1">
              <a:spcBef>
                <a:spcPts val="0"/>
              </a:spcBef>
              <a:spcAft>
                <a:spcPts val="0"/>
              </a:spcAft>
              <a:defRPr/>
            </a:pPr>
            <a:endParaRPr lang="en-US" sz="800" b="1" dirty="0">
              <a:solidFill>
                <a:prstClr val="black"/>
              </a:solidFill>
              <a:latin typeface="Tw Cen MT"/>
              <a:cs typeface="MS PGothic" charset="0"/>
            </a:endParaRPr>
          </a:p>
        </p:txBody>
      </p:sp>
      <p:sp>
        <p:nvSpPr>
          <p:cNvPr id="51" name="Rectangle 50"/>
          <p:cNvSpPr>
            <a:spLocks noChangeArrowheads="1"/>
          </p:cNvSpPr>
          <p:nvPr/>
        </p:nvSpPr>
        <p:spPr bwMode="auto">
          <a:xfrm>
            <a:off x="-8467" y="1031872"/>
            <a:ext cx="857224"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ACEH</a:t>
            </a:r>
            <a:r>
              <a:rPr lang="id-ID" sz="800" b="1" dirty="0" smtClean="0">
                <a:solidFill>
                  <a:srgbClr val="000000"/>
                </a:solidFill>
                <a:latin typeface="Arial" charset="0"/>
                <a:cs typeface="MS PGothic" charset="0"/>
              </a:rPr>
              <a:t> 1 Kab </a:t>
            </a:r>
            <a:endParaRPr lang="id-ID" sz="800" b="1" dirty="0" smtClean="0">
              <a:solidFill>
                <a:srgbClr val="000000"/>
              </a:solidFill>
              <a:latin typeface="Tw Cen MT"/>
              <a:cs typeface="MS PGothic" charset="0"/>
            </a:endParaRPr>
          </a:p>
        </p:txBody>
      </p:sp>
      <p:sp>
        <p:nvSpPr>
          <p:cNvPr id="52" name="Rectangle 51"/>
          <p:cNvSpPr>
            <a:spLocks noChangeArrowheads="1"/>
          </p:cNvSpPr>
          <p:nvPr/>
        </p:nvSpPr>
        <p:spPr bwMode="auto">
          <a:xfrm>
            <a:off x="1920327" y="1035871"/>
            <a:ext cx="848633"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KEPRI</a:t>
            </a:r>
            <a:r>
              <a:rPr lang="id-ID" sz="800" b="1" dirty="0" smtClean="0">
                <a:solidFill>
                  <a:srgbClr val="000000"/>
                </a:solidFill>
                <a:latin typeface="Arial" charset="0"/>
                <a:cs typeface="MS PGothic" charset="0"/>
              </a:rPr>
              <a:t> 3 kab</a:t>
            </a:r>
            <a:endParaRPr lang="id-ID" sz="800" b="1" dirty="0" smtClean="0">
              <a:solidFill>
                <a:srgbClr val="000000"/>
              </a:solidFill>
              <a:latin typeface="Tw Cen MT"/>
              <a:cs typeface="MS PGothic" charset="0"/>
            </a:endParaRPr>
          </a:p>
        </p:txBody>
      </p:sp>
      <p:sp>
        <p:nvSpPr>
          <p:cNvPr id="53" name="Rectangle 52"/>
          <p:cNvSpPr>
            <a:spLocks noChangeArrowheads="1"/>
          </p:cNvSpPr>
          <p:nvPr/>
        </p:nvSpPr>
        <p:spPr bwMode="auto">
          <a:xfrm>
            <a:off x="1827229" y="2666749"/>
            <a:ext cx="798984"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BABEL</a:t>
            </a:r>
            <a:r>
              <a:rPr lang="id-ID" sz="800" b="1" dirty="0" smtClean="0">
                <a:solidFill>
                  <a:srgbClr val="000000"/>
                </a:solidFill>
                <a:latin typeface="Arial" charset="0"/>
                <a:cs typeface="MS PGothic" charset="0"/>
              </a:rPr>
              <a:t>         6 kab</a:t>
            </a:r>
            <a:endParaRPr lang="id-ID" sz="800" b="1" dirty="0" smtClean="0">
              <a:solidFill>
                <a:srgbClr val="000000"/>
              </a:solidFill>
              <a:latin typeface="Tw Cen MT"/>
              <a:cs typeface="MS PGothic" charset="0"/>
            </a:endParaRPr>
          </a:p>
        </p:txBody>
      </p:sp>
      <p:sp>
        <p:nvSpPr>
          <p:cNvPr id="54" name="Rectangle 53"/>
          <p:cNvSpPr>
            <a:spLocks noChangeArrowheads="1"/>
          </p:cNvSpPr>
          <p:nvPr/>
        </p:nvSpPr>
        <p:spPr bwMode="auto">
          <a:xfrm>
            <a:off x="2777583" y="1027817"/>
            <a:ext cx="928694"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KALBAR</a:t>
            </a:r>
            <a:r>
              <a:rPr lang="id-ID" sz="800" b="1" dirty="0" smtClean="0">
                <a:solidFill>
                  <a:srgbClr val="000000"/>
                </a:solidFill>
                <a:latin typeface="Arial" charset="0"/>
                <a:cs typeface="MS PGothic" charset="0"/>
              </a:rPr>
              <a:t> 8 kab</a:t>
            </a:r>
            <a:endParaRPr lang="id-ID" sz="800" b="1" dirty="0" smtClean="0">
              <a:solidFill>
                <a:srgbClr val="000000"/>
              </a:solidFill>
              <a:latin typeface="Tw Cen MT"/>
              <a:cs typeface="MS PGothic" charset="0"/>
            </a:endParaRPr>
          </a:p>
        </p:txBody>
      </p:sp>
      <p:sp>
        <p:nvSpPr>
          <p:cNvPr id="55" name="Rectangle 54"/>
          <p:cNvSpPr>
            <a:spLocks noChangeArrowheads="1"/>
          </p:cNvSpPr>
          <p:nvPr/>
        </p:nvSpPr>
        <p:spPr bwMode="auto">
          <a:xfrm>
            <a:off x="4851566" y="1658637"/>
            <a:ext cx="926413"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KALTIM</a:t>
            </a:r>
            <a:r>
              <a:rPr lang="id-ID" sz="800" b="1" dirty="0" smtClean="0">
                <a:solidFill>
                  <a:srgbClr val="000000"/>
                </a:solidFill>
                <a:latin typeface="Arial" charset="0"/>
                <a:cs typeface="MS PGothic" charset="0"/>
              </a:rPr>
              <a:t> 4 kab</a:t>
            </a:r>
            <a:endParaRPr lang="id-ID" sz="800" b="1" dirty="0" smtClean="0">
              <a:solidFill>
                <a:srgbClr val="000000"/>
              </a:solidFill>
              <a:latin typeface="Tw Cen MT"/>
              <a:cs typeface="MS PGothic" charset="0"/>
            </a:endParaRPr>
          </a:p>
        </p:txBody>
      </p:sp>
      <p:sp>
        <p:nvSpPr>
          <p:cNvPr id="56" name="Rectangle 55"/>
          <p:cNvSpPr>
            <a:spLocks noChangeArrowheads="1"/>
          </p:cNvSpPr>
          <p:nvPr/>
        </p:nvSpPr>
        <p:spPr bwMode="auto">
          <a:xfrm>
            <a:off x="4622481" y="1036443"/>
            <a:ext cx="864096"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KALTARA</a:t>
            </a:r>
            <a:r>
              <a:rPr lang="id-ID" sz="800" b="1" dirty="0" smtClean="0">
                <a:solidFill>
                  <a:srgbClr val="000000"/>
                </a:solidFill>
                <a:latin typeface="Arial" charset="0"/>
                <a:cs typeface="MS PGothic" charset="0"/>
              </a:rPr>
              <a:t> 1kab</a:t>
            </a:r>
            <a:endParaRPr lang="id-ID" sz="800" b="1" dirty="0" smtClean="0">
              <a:solidFill>
                <a:srgbClr val="000000"/>
              </a:solidFill>
              <a:latin typeface="Tw Cen MT"/>
              <a:cs typeface="MS PGothic" charset="0"/>
            </a:endParaRPr>
          </a:p>
        </p:txBody>
      </p:sp>
      <p:sp>
        <p:nvSpPr>
          <p:cNvPr id="57" name="Rectangle 56"/>
          <p:cNvSpPr>
            <a:spLocks noChangeArrowheads="1"/>
          </p:cNvSpPr>
          <p:nvPr/>
        </p:nvSpPr>
        <p:spPr bwMode="auto">
          <a:xfrm>
            <a:off x="3722187" y="1030995"/>
            <a:ext cx="873096"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KALSEL</a:t>
            </a:r>
            <a:r>
              <a:rPr lang="id-ID" sz="800" b="1" dirty="0" smtClean="0">
                <a:solidFill>
                  <a:srgbClr val="000000"/>
                </a:solidFill>
                <a:latin typeface="Arial" charset="0"/>
                <a:cs typeface="MS PGothic" charset="0"/>
              </a:rPr>
              <a:t>         8 kab</a:t>
            </a:r>
            <a:endParaRPr lang="id-ID" sz="800" b="1" dirty="0" smtClean="0">
              <a:solidFill>
                <a:srgbClr val="000000"/>
              </a:solidFill>
              <a:latin typeface="Tw Cen MT"/>
              <a:cs typeface="MS PGothic" charset="0"/>
            </a:endParaRPr>
          </a:p>
        </p:txBody>
      </p:sp>
      <p:sp>
        <p:nvSpPr>
          <p:cNvPr id="58" name="Rectangle 57"/>
          <p:cNvSpPr>
            <a:spLocks noChangeArrowheads="1"/>
          </p:cNvSpPr>
          <p:nvPr/>
        </p:nvSpPr>
        <p:spPr bwMode="auto">
          <a:xfrm>
            <a:off x="3503665" y="3789999"/>
            <a:ext cx="942975"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KALTENG</a:t>
            </a:r>
            <a:r>
              <a:rPr lang="id-ID" sz="800" b="1" dirty="0" smtClean="0">
                <a:solidFill>
                  <a:srgbClr val="000000"/>
                </a:solidFill>
                <a:latin typeface="Arial" charset="0"/>
                <a:cs typeface="MS PGothic" charset="0"/>
              </a:rPr>
              <a:t>        2 kab</a:t>
            </a:r>
            <a:endParaRPr lang="id-ID" sz="800" b="1" dirty="0" smtClean="0">
              <a:solidFill>
                <a:srgbClr val="000000"/>
              </a:solidFill>
              <a:latin typeface="Tw Cen MT"/>
              <a:cs typeface="MS PGothic" charset="0"/>
            </a:endParaRPr>
          </a:p>
        </p:txBody>
      </p:sp>
      <p:sp>
        <p:nvSpPr>
          <p:cNvPr id="59" name="Rectangle 58"/>
          <p:cNvSpPr>
            <a:spLocks noChangeArrowheads="1"/>
          </p:cNvSpPr>
          <p:nvPr/>
        </p:nvSpPr>
        <p:spPr bwMode="auto">
          <a:xfrm>
            <a:off x="5798628" y="1655749"/>
            <a:ext cx="942975"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SULUT</a:t>
            </a:r>
            <a:r>
              <a:rPr lang="id-ID" sz="800" b="1" dirty="0" smtClean="0">
                <a:solidFill>
                  <a:srgbClr val="000000"/>
                </a:solidFill>
                <a:latin typeface="Arial" charset="0"/>
                <a:cs typeface="MS PGothic" charset="0"/>
              </a:rPr>
              <a:t> 3kab</a:t>
            </a:r>
            <a:endParaRPr lang="id-ID" sz="800" b="1" dirty="0" smtClean="0">
              <a:solidFill>
                <a:srgbClr val="000000"/>
              </a:solidFill>
              <a:latin typeface="Tw Cen MT"/>
              <a:cs typeface="MS PGothic" charset="0"/>
            </a:endParaRPr>
          </a:p>
        </p:txBody>
      </p:sp>
      <p:sp>
        <p:nvSpPr>
          <p:cNvPr id="60" name="Rectangle 59"/>
          <p:cNvSpPr>
            <a:spLocks noChangeArrowheads="1"/>
          </p:cNvSpPr>
          <p:nvPr/>
        </p:nvSpPr>
        <p:spPr bwMode="auto">
          <a:xfrm>
            <a:off x="4707549" y="4310164"/>
            <a:ext cx="942975"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SULSEL</a:t>
            </a:r>
            <a:r>
              <a:rPr lang="id-ID" sz="800" b="1" dirty="0" smtClean="0">
                <a:solidFill>
                  <a:srgbClr val="000000"/>
                </a:solidFill>
                <a:latin typeface="Arial" charset="0"/>
                <a:cs typeface="MS PGothic" charset="0"/>
              </a:rPr>
              <a:t> 4kab</a:t>
            </a:r>
            <a:endParaRPr lang="id-ID" sz="800" b="1" dirty="0" smtClean="0">
              <a:solidFill>
                <a:srgbClr val="000000"/>
              </a:solidFill>
              <a:latin typeface="Tw Cen MT"/>
              <a:cs typeface="MS PGothic" charset="0"/>
            </a:endParaRPr>
          </a:p>
        </p:txBody>
      </p:sp>
      <p:sp>
        <p:nvSpPr>
          <p:cNvPr id="61" name="Rectangle 60"/>
          <p:cNvSpPr>
            <a:spLocks noChangeArrowheads="1"/>
          </p:cNvSpPr>
          <p:nvPr/>
        </p:nvSpPr>
        <p:spPr bwMode="auto">
          <a:xfrm>
            <a:off x="5563665" y="3098797"/>
            <a:ext cx="864095"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SULTENG</a:t>
            </a:r>
            <a:r>
              <a:rPr lang="id-ID" sz="800" b="1" dirty="0" smtClean="0">
                <a:solidFill>
                  <a:srgbClr val="000000"/>
                </a:solidFill>
                <a:latin typeface="Arial" charset="0"/>
                <a:cs typeface="MS PGothic" charset="0"/>
              </a:rPr>
              <a:t> 3kab</a:t>
            </a:r>
            <a:endParaRPr lang="id-ID" sz="800" b="1" dirty="0" smtClean="0">
              <a:solidFill>
                <a:srgbClr val="000000"/>
              </a:solidFill>
              <a:latin typeface="Tw Cen MT"/>
              <a:cs typeface="MS PGothic" charset="0"/>
            </a:endParaRPr>
          </a:p>
        </p:txBody>
      </p:sp>
      <p:sp>
        <p:nvSpPr>
          <p:cNvPr id="62" name="Rectangle 61"/>
          <p:cNvSpPr>
            <a:spLocks noChangeArrowheads="1"/>
          </p:cNvSpPr>
          <p:nvPr/>
        </p:nvSpPr>
        <p:spPr bwMode="auto">
          <a:xfrm>
            <a:off x="5689783" y="4307933"/>
            <a:ext cx="942975"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SULTRA</a:t>
            </a:r>
            <a:r>
              <a:rPr lang="id-ID" sz="800" b="1" dirty="0" smtClean="0">
                <a:solidFill>
                  <a:srgbClr val="000000"/>
                </a:solidFill>
                <a:latin typeface="Arial" charset="0"/>
                <a:cs typeface="MS PGothic" charset="0"/>
              </a:rPr>
              <a:t> 6kab</a:t>
            </a:r>
            <a:endParaRPr lang="id-ID" sz="800" b="1" dirty="0" smtClean="0">
              <a:solidFill>
                <a:srgbClr val="000000"/>
              </a:solidFill>
              <a:latin typeface="Tw Cen MT"/>
              <a:cs typeface="MS PGothic" charset="0"/>
            </a:endParaRPr>
          </a:p>
        </p:txBody>
      </p:sp>
      <p:sp>
        <p:nvSpPr>
          <p:cNvPr id="63" name="Rectangle 62"/>
          <p:cNvSpPr>
            <a:spLocks noChangeArrowheads="1"/>
          </p:cNvSpPr>
          <p:nvPr/>
        </p:nvSpPr>
        <p:spPr bwMode="auto">
          <a:xfrm>
            <a:off x="6765411" y="1657337"/>
            <a:ext cx="1014983"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MAL</a:t>
            </a:r>
            <a:r>
              <a:rPr lang="id-ID" sz="800" b="1" dirty="0" smtClean="0">
                <a:solidFill>
                  <a:srgbClr val="000000"/>
                </a:solidFill>
                <a:latin typeface="Arial" charset="0"/>
                <a:cs typeface="MS PGothic" charset="0"/>
              </a:rPr>
              <a:t>TRA 1kab</a:t>
            </a:r>
            <a:endParaRPr lang="id-ID" sz="800" b="1" dirty="0" smtClean="0">
              <a:solidFill>
                <a:srgbClr val="000000"/>
              </a:solidFill>
              <a:latin typeface="Tw Cen MT"/>
              <a:cs typeface="MS PGothic" charset="0"/>
            </a:endParaRPr>
          </a:p>
        </p:txBody>
      </p:sp>
      <p:sp>
        <p:nvSpPr>
          <p:cNvPr id="64" name="Rectangle 63"/>
          <p:cNvSpPr>
            <a:spLocks noChangeArrowheads="1"/>
          </p:cNvSpPr>
          <p:nvPr/>
        </p:nvSpPr>
        <p:spPr bwMode="auto">
          <a:xfrm>
            <a:off x="6672018" y="4295164"/>
            <a:ext cx="891912"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MALUKU</a:t>
            </a:r>
            <a:r>
              <a:rPr lang="id-ID" sz="800" b="1" dirty="0" smtClean="0">
                <a:solidFill>
                  <a:srgbClr val="000000"/>
                </a:solidFill>
                <a:latin typeface="Arial" charset="0"/>
                <a:cs typeface="MS PGothic" charset="0"/>
              </a:rPr>
              <a:t> 5kab</a:t>
            </a:r>
            <a:r>
              <a:rPr lang="en-US" sz="800" b="1" dirty="0" smtClean="0">
                <a:solidFill>
                  <a:srgbClr val="000000"/>
                </a:solidFill>
                <a:latin typeface="Arial" charset="0"/>
                <a:cs typeface="MS PGothic" charset="0"/>
              </a:rPr>
              <a:t> </a:t>
            </a:r>
            <a:endParaRPr lang="id-ID" sz="800" b="1" dirty="0" smtClean="0">
              <a:solidFill>
                <a:srgbClr val="000000"/>
              </a:solidFill>
              <a:latin typeface="Tw Cen MT"/>
              <a:cs typeface="MS PGothic" charset="0"/>
            </a:endParaRPr>
          </a:p>
        </p:txBody>
      </p:sp>
      <p:sp>
        <p:nvSpPr>
          <p:cNvPr id="65" name="Rectangle 64"/>
          <p:cNvSpPr>
            <a:spLocks noChangeArrowheads="1"/>
          </p:cNvSpPr>
          <p:nvPr/>
        </p:nvSpPr>
        <p:spPr bwMode="auto">
          <a:xfrm>
            <a:off x="8131184" y="2727542"/>
            <a:ext cx="1014983"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PAPUA</a:t>
            </a:r>
            <a:r>
              <a:rPr lang="id-ID" sz="800" b="1" dirty="0" smtClean="0">
                <a:solidFill>
                  <a:srgbClr val="000000"/>
                </a:solidFill>
                <a:latin typeface="Arial" charset="0"/>
                <a:cs typeface="MS PGothic" charset="0"/>
              </a:rPr>
              <a:t> 4kab</a:t>
            </a:r>
            <a:r>
              <a:rPr lang="en-US" sz="800" b="1" dirty="0" smtClean="0">
                <a:solidFill>
                  <a:srgbClr val="000000"/>
                </a:solidFill>
                <a:latin typeface="Arial" charset="0"/>
                <a:cs typeface="MS PGothic" charset="0"/>
              </a:rPr>
              <a:t> </a:t>
            </a:r>
            <a:endParaRPr lang="id-ID" sz="800" b="1" dirty="0" smtClean="0">
              <a:solidFill>
                <a:srgbClr val="000000"/>
              </a:solidFill>
              <a:latin typeface="Tw Cen MT"/>
              <a:cs typeface="MS PGothic" charset="0"/>
            </a:endParaRPr>
          </a:p>
        </p:txBody>
      </p:sp>
      <p:sp>
        <p:nvSpPr>
          <p:cNvPr id="66" name="Rectangle 65"/>
          <p:cNvSpPr>
            <a:spLocks noChangeArrowheads="1"/>
          </p:cNvSpPr>
          <p:nvPr/>
        </p:nvSpPr>
        <p:spPr bwMode="auto">
          <a:xfrm>
            <a:off x="8126429" y="2381791"/>
            <a:ext cx="1014983"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Arial" charset="0"/>
                <a:cs typeface="MS PGothic" charset="0"/>
              </a:rPr>
              <a:t>PA</a:t>
            </a:r>
            <a:r>
              <a:rPr lang="id-ID" sz="800" b="1" dirty="0" smtClean="0">
                <a:solidFill>
                  <a:srgbClr val="000000"/>
                </a:solidFill>
                <a:latin typeface="Arial" charset="0"/>
                <a:cs typeface="MS PGothic" charset="0"/>
              </a:rPr>
              <a:t>BAR 4kab</a:t>
            </a:r>
            <a:endParaRPr lang="id-ID" sz="800" b="1" dirty="0" smtClean="0">
              <a:solidFill>
                <a:srgbClr val="000000"/>
              </a:solidFill>
              <a:latin typeface="Tw Cen MT"/>
              <a:cs typeface="MS PGothic" charset="0"/>
            </a:endParaRPr>
          </a:p>
        </p:txBody>
      </p:sp>
      <p:cxnSp>
        <p:nvCxnSpPr>
          <p:cNvPr id="67" name="Shape 90"/>
          <p:cNvCxnSpPr>
            <a:stCxn id="15" idx="2"/>
            <a:endCxn id="65" idx="2"/>
          </p:cNvCxnSpPr>
          <p:nvPr/>
        </p:nvCxnSpPr>
        <p:spPr>
          <a:xfrm rot="10800000">
            <a:off x="8638677" y="3028343"/>
            <a:ext cx="297913" cy="308410"/>
          </a:xfrm>
          <a:prstGeom prst="bentConnector2">
            <a:avLst/>
          </a:prstGeom>
          <a:noFill/>
          <a:ln w="19050" cap="flat" cmpd="sng" algn="ctr">
            <a:solidFill>
              <a:srgbClr val="FFFF00"/>
            </a:solidFill>
            <a:prstDash val="solid"/>
            <a:tailEnd type="arrow"/>
          </a:ln>
          <a:effectLst/>
        </p:spPr>
      </p:cxnSp>
      <p:cxnSp>
        <p:nvCxnSpPr>
          <p:cNvPr id="68" name="Shape 92"/>
          <p:cNvCxnSpPr>
            <a:stCxn id="23" idx="0"/>
            <a:endCxn id="66" idx="1"/>
          </p:cNvCxnSpPr>
          <p:nvPr/>
        </p:nvCxnSpPr>
        <p:spPr>
          <a:xfrm rot="5400000" flipH="1" flipV="1">
            <a:off x="7629443" y="2547875"/>
            <a:ext cx="512669" cy="481304"/>
          </a:xfrm>
          <a:prstGeom prst="bentConnector2">
            <a:avLst/>
          </a:prstGeom>
          <a:noFill/>
          <a:ln w="19050" cap="flat" cmpd="sng" algn="ctr">
            <a:solidFill>
              <a:srgbClr val="FFFF00"/>
            </a:solidFill>
            <a:prstDash val="solid"/>
            <a:tailEnd type="arrow"/>
          </a:ln>
          <a:effectLst/>
        </p:spPr>
      </p:cxnSp>
      <p:cxnSp>
        <p:nvCxnSpPr>
          <p:cNvPr id="69" name="Elbow Connector 68"/>
          <p:cNvCxnSpPr>
            <a:stCxn id="25" idx="0"/>
            <a:endCxn id="63" idx="2"/>
          </p:cNvCxnSpPr>
          <p:nvPr/>
        </p:nvCxnSpPr>
        <p:spPr>
          <a:xfrm rot="5400000" flipH="1" flipV="1">
            <a:off x="6637747" y="1940153"/>
            <a:ext cx="617171" cy="653142"/>
          </a:xfrm>
          <a:prstGeom prst="bentConnector3">
            <a:avLst>
              <a:gd name="adj1" fmla="val 50000"/>
            </a:avLst>
          </a:prstGeom>
          <a:noFill/>
          <a:ln w="19050" cap="flat" cmpd="sng" algn="ctr">
            <a:solidFill>
              <a:srgbClr val="FFFF00"/>
            </a:solidFill>
            <a:prstDash val="solid"/>
            <a:tailEnd type="arrow"/>
          </a:ln>
          <a:effectLst/>
        </p:spPr>
      </p:cxnSp>
      <p:cxnSp>
        <p:nvCxnSpPr>
          <p:cNvPr id="70" name="Shape 102"/>
          <p:cNvCxnSpPr>
            <a:stCxn id="37" idx="6"/>
            <a:endCxn id="62" idx="0"/>
          </p:cNvCxnSpPr>
          <p:nvPr/>
        </p:nvCxnSpPr>
        <p:spPr>
          <a:xfrm>
            <a:off x="5508730" y="3747896"/>
            <a:ext cx="652541" cy="560037"/>
          </a:xfrm>
          <a:prstGeom prst="bentConnector2">
            <a:avLst/>
          </a:prstGeom>
          <a:noFill/>
          <a:ln w="19050" cap="flat" cmpd="sng" algn="ctr">
            <a:solidFill>
              <a:srgbClr val="FFFF00"/>
            </a:solidFill>
            <a:prstDash val="solid"/>
            <a:tailEnd type="arrow"/>
          </a:ln>
          <a:effectLst/>
        </p:spPr>
      </p:cxnSp>
      <p:cxnSp>
        <p:nvCxnSpPr>
          <p:cNvPr id="71" name="Elbow Connector 70"/>
          <p:cNvCxnSpPr>
            <a:stCxn id="22" idx="4"/>
            <a:endCxn id="60" idx="0"/>
          </p:cNvCxnSpPr>
          <p:nvPr/>
        </p:nvCxnSpPr>
        <p:spPr>
          <a:xfrm rot="16200000" flipH="1">
            <a:off x="4930820" y="4061946"/>
            <a:ext cx="300407" cy="196028"/>
          </a:xfrm>
          <a:prstGeom prst="bentConnector3">
            <a:avLst>
              <a:gd name="adj1" fmla="val 50000"/>
            </a:avLst>
          </a:prstGeom>
          <a:noFill/>
          <a:ln w="19050" cap="flat" cmpd="sng" algn="ctr">
            <a:solidFill>
              <a:srgbClr val="FFFF00"/>
            </a:solidFill>
            <a:prstDash val="solid"/>
            <a:tailEnd type="arrow"/>
          </a:ln>
          <a:effectLst/>
        </p:spPr>
      </p:cxnSp>
      <p:cxnSp>
        <p:nvCxnSpPr>
          <p:cNvPr id="72" name="Elbow Connector 71"/>
          <p:cNvCxnSpPr>
            <a:stCxn id="20" idx="7"/>
            <a:endCxn id="59" idx="2"/>
          </p:cNvCxnSpPr>
          <p:nvPr/>
        </p:nvCxnSpPr>
        <p:spPr>
          <a:xfrm rot="5400000" flipH="1" flipV="1">
            <a:off x="5833549" y="2084143"/>
            <a:ext cx="564159" cy="308975"/>
          </a:xfrm>
          <a:prstGeom prst="bentConnector3">
            <a:avLst>
              <a:gd name="adj1" fmla="val 50000"/>
            </a:avLst>
          </a:prstGeom>
          <a:noFill/>
          <a:ln w="19050" cap="flat" cmpd="sng" algn="ctr">
            <a:solidFill>
              <a:srgbClr val="FFFF00"/>
            </a:solidFill>
            <a:prstDash val="solid"/>
            <a:tailEnd type="arrow"/>
          </a:ln>
          <a:effectLst/>
        </p:spPr>
      </p:cxnSp>
      <p:cxnSp>
        <p:nvCxnSpPr>
          <p:cNvPr id="73" name="Elbow Connector 72"/>
          <p:cNvCxnSpPr>
            <a:stCxn id="28" idx="6"/>
            <a:endCxn id="61" idx="1"/>
          </p:cNvCxnSpPr>
          <p:nvPr/>
        </p:nvCxnSpPr>
        <p:spPr>
          <a:xfrm>
            <a:off x="5258469" y="3158233"/>
            <a:ext cx="305196" cy="90965"/>
          </a:xfrm>
          <a:prstGeom prst="bentConnector3">
            <a:avLst>
              <a:gd name="adj1" fmla="val 50000"/>
            </a:avLst>
          </a:prstGeom>
          <a:noFill/>
          <a:ln w="19050" cap="flat" cmpd="sng" algn="ctr">
            <a:solidFill>
              <a:srgbClr val="FFFF00"/>
            </a:solidFill>
            <a:prstDash val="solid"/>
            <a:tailEnd type="arrow"/>
          </a:ln>
          <a:effectLst/>
        </p:spPr>
      </p:cxnSp>
      <p:sp>
        <p:nvSpPr>
          <p:cNvPr id="74" name="Oval 73"/>
          <p:cNvSpPr/>
          <p:nvPr/>
        </p:nvSpPr>
        <p:spPr>
          <a:xfrm>
            <a:off x="5139597" y="4757735"/>
            <a:ext cx="137160" cy="137160"/>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cxnSp>
        <p:nvCxnSpPr>
          <p:cNvPr id="75" name="Elbow Connector 74"/>
          <p:cNvCxnSpPr>
            <a:stCxn id="74" idx="6"/>
            <a:endCxn id="43" idx="0"/>
          </p:cNvCxnSpPr>
          <p:nvPr/>
        </p:nvCxnSpPr>
        <p:spPr>
          <a:xfrm>
            <a:off x="5276757" y="4826315"/>
            <a:ext cx="1801376" cy="485457"/>
          </a:xfrm>
          <a:prstGeom prst="bentConnector2">
            <a:avLst/>
          </a:prstGeom>
          <a:noFill/>
          <a:ln w="19050" cap="flat" cmpd="sng" algn="ctr">
            <a:solidFill>
              <a:srgbClr val="FFFF00"/>
            </a:solidFill>
            <a:prstDash val="solid"/>
            <a:tailEnd type="arrow"/>
          </a:ln>
          <a:effectLst/>
        </p:spPr>
      </p:cxnSp>
      <p:sp>
        <p:nvSpPr>
          <p:cNvPr id="76" name="Oval 75"/>
          <p:cNvSpPr/>
          <p:nvPr/>
        </p:nvSpPr>
        <p:spPr>
          <a:xfrm>
            <a:off x="4203493" y="4757735"/>
            <a:ext cx="137160" cy="137160"/>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cxnSp>
        <p:nvCxnSpPr>
          <p:cNvPr id="77" name="Elbow Connector 76"/>
          <p:cNvCxnSpPr>
            <a:stCxn id="76" idx="4"/>
            <a:endCxn id="42" idx="0"/>
          </p:cNvCxnSpPr>
          <p:nvPr/>
        </p:nvCxnSpPr>
        <p:spPr>
          <a:xfrm rot="16200000" flipH="1">
            <a:off x="4985652" y="4181315"/>
            <a:ext cx="416877" cy="1844035"/>
          </a:xfrm>
          <a:prstGeom prst="bentConnector3">
            <a:avLst>
              <a:gd name="adj1" fmla="val 21514"/>
            </a:avLst>
          </a:prstGeom>
          <a:noFill/>
          <a:ln w="19050" cap="flat" cmpd="sng" algn="ctr">
            <a:solidFill>
              <a:srgbClr val="FFFF00"/>
            </a:solidFill>
            <a:prstDash val="solid"/>
            <a:tailEnd type="arrow"/>
          </a:ln>
          <a:effectLst/>
        </p:spPr>
      </p:cxnSp>
      <p:cxnSp>
        <p:nvCxnSpPr>
          <p:cNvPr id="78" name="Elbow Connector 77"/>
          <p:cNvCxnSpPr>
            <a:stCxn id="21" idx="4"/>
            <a:endCxn id="39" idx="0"/>
          </p:cNvCxnSpPr>
          <p:nvPr/>
        </p:nvCxnSpPr>
        <p:spPr>
          <a:xfrm rot="16200000" flipH="1">
            <a:off x="4333208" y="4500421"/>
            <a:ext cx="509931" cy="1112770"/>
          </a:xfrm>
          <a:prstGeom prst="bentConnector3">
            <a:avLst>
              <a:gd name="adj1" fmla="val 50000"/>
            </a:avLst>
          </a:prstGeom>
          <a:noFill/>
          <a:ln w="19050" cap="flat" cmpd="sng" algn="ctr">
            <a:solidFill>
              <a:srgbClr val="FFFF00"/>
            </a:solidFill>
            <a:prstDash val="solid"/>
            <a:tailEnd type="arrow"/>
          </a:ln>
          <a:effectLst/>
        </p:spPr>
      </p:cxnSp>
      <p:cxnSp>
        <p:nvCxnSpPr>
          <p:cNvPr id="79" name="Elbow Connector 78"/>
          <p:cNvCxnSpPr>
            <a:stCxn id="16" idx="4"/>
          </p:cNvCxnSpPr>
          <p:nvPr/>
        </p:nvCxnSpPr>
        <p:spPr>
          <a:xfrm rot="16200000" flipH="1">
            <a:off x="3377428" y="4721004"/>
            <a:ext cx="764656" cy="455426"/>
          </a:xfrm>
          <a:prstGeom prst="bentConnector3">
            <a:avLst>
              <a:gd name="adj1" fmla="val 50000"/>
            </a:avLst>
          </a:prstGeom>
          <a:noFill/>
          <a:ln w="19050" cap="flat" cmpd="sng" algn="ctr">
            <a:solidFill>
              <a:srgbClr val="FFFF00"/>
            </a:solidFill>
            <a:prstDash val="solid"/>
            <a:tailEnd type="arrow"/>
          </a:ln>
          <a:effectLst/>
        </p:spPr>
      </p:cxnSp>
      <p:cxnSp>
        <p:nvCxnSpPr>
          <p:cNvPr id="80" name="Elbow Connector 79"/>
          <p:cNvCxnSpPr>
            <a:stCxn id="19" idx="4"/>
            <a:endCxn id="50" idx="0"/>
          </p:cNvCxnSpPr>
          <p:nvPr/>
        </p:nvCxnSpPr>
        <p:spPr>
          <a:xfrm rot="16200000" flipH="1">
            <a:off x="2864543" y="4884812"/>
            <a:ext cx="624968" cy="241649"/>
          </a:xfrm>
          <a:prstGeom prst="bentConnector3">
            <a:avLst>
              <a:gd name="adj1" fmla="val 50000"/>
            </a:avLst>
          </a:prstGeom>
          <a:noFill/>
          <a:ln w="19050" cap="flat" cmpd="sng" algn="ctr">
            <a:solidFill>
              <a:srgbClr val="FFFF00"/>
            </a:solidFill>
            <a:prstDash val="solid"/>
            <a:tailEnd type="arrow"/>
          </a:ln>
          <a:effectLst/>
        </p:spPr>
      </p:cxnSp>
      <p:cxnSp>
        <p:nvCxnSpPr>
          <p:cNvPr id="81" name="Elbow Connector 80"/>
          <p:cNvCxnSpPr>
            <a:stCxn id="17" idx="4"/>
            <a:endCxn id="38" idx="0"/>
          </p:cNvCxnSpPr>
          <p:nvPr/>
        </p:nvCxnSpPr>
        <p:spPr>
          <a:xfrm rot="5400000">
            <a:off x="2298163" y="4651679"/>
            <a:ext cx="751732" cy="581153"/>
          </a:xfrm>
          <a:prstGeom prst="bentConnector3">
            <a:avLst>
              <a:gd name="adj1" fmla="val 50000"/>
            </a:avLst>
          </a:prstGeom>
          <a:noFill/>
          <a:ln w="19050" cap="flat" cmpd="sng" algn="ctr">
            <a:solidFill>
              <a:srgbClr val="FFFF00"/>
            </a:solidFill>
            <a:prstDash val="solid"/>
            <a:tailEnd type="arrow"/>
          </a:ln>
          <a:effectLst/>
        </p:spPr>
      </p:cxnSp>
      <p:cxnSp>
        <p:nvCxnSpPr>
          <p:cNvPr id="82" name="Elbow Connector 81"/>
          <p:cNvCxnSpPr>
            <a:stCxn id="30" idx="4"/>
            <a:endCxn id="31" idx="0"/>
          </p:cNvCxnSpPr>
          <p:nvPr/>
        </p:nvCxnSpPr>
        <p:spPr>
          <a:xfrm rot="5400000">
            <a:off x="1527085" y="4371904"/>
            <a:ext cx="863943" cy="1022141"/>
          </a:xfrm>
          <a:prstGeom prst="bentConnector3">
            <a:avLst>
              <a:gd name="adj1" fmla="val 50000"/>
            </a:avLst>
          </a:prstGeom>
          <a:noFill/>
          <a:ln w="19050" cap="flat" cmpd="sng" algn="ctr">
            <a:solidFill>
              <a:srgbClr val="FFFF00"/>
            </a:solidFill>
            <a:prstDash val="solid"/>
            <a:tailEnd type="arrow"/>
          </a:ln>
          <a:effectLst/>
        </p:spPr>
      </p:cxnSp>
      <p:sp>
        <p:nvSpPr>
          <p:cNvPr id="83" name="Oval 82"/>
          <p:cNvSpPr/>
          <p:nvPr/>
        </p:nvSpPr>
        <p:spPr>
          <a:xfrm>
            <a:off x="2250125" y="4190543"/>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Tw Cen MT"/>
              <a:ea typeface="ＭＳ Ｐゴシック" charset="0"/>
            </a:endParaRPr>
          </a:p>
        </p:txBody>
      </p:sp>
      <p:sp>
        <p:nvSpPr>
          <p:cNvPr id="84" name="Oval 83"/>
          <p:cNvSpPr/>
          <p:nvPr/>
        </p:nvSpPr>
        <p:spPr>
          <a:xfrm>
            <a:off x="243053" y="165863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cxnSp>
        <p:nvCxnSpPr>
          <p:cNvPr id="85" name="Elbow Connector 84"/>
          <p:cNvCxnSpPr>
            <a:stCxn id="29" idx="0"/>
            <a:endCxn id="53" idx="2"/>
          </p:cNvCxnSpPr>
          <p:nvPr/>
        </p:nvCxnSpPr>
        <p:spPr>
          <a:xfrm rot="5400000" flipH="1" flipV="1">
            <a:off x="2063078" y="3079170"/>
            <a:ext cx="275263" cy="52024"/>
          </a:xfrm>
          <a:prstGeom prst="bentConnector3">
            <a:avLst>
              <a:gd name="adj1" fmla="val 50000"/>
            </a:avLst>
          </a:prstGeom>
          <a:noFill/>
          <a:ln w="19050" cap="flat" cmpd="sng" algn="ctr">
            <a:solidFill>
              <a:srgbClr val="FFFF00"/>
            </a:solidFill>
            <a:prstDash val="solid"/>
            <a:tailEnd type="arrow"/>
          </a:ln>
          <a:effectLst/>
        </p:spPr>
      </p:cxnSp>
      <p:cxnSp>
        <p:nvCxnSpPr>
          <p:cNvPr id="86" name="Shape 165"/>
          <p:cNvCxnSpPr>
            <a:stCxn id="83" idx="6"/>
            <a:endCxn id="40" idx="2"/>
          </p:cNvCxnSpPr>
          <p:nvPr/>
        </p:nvCxnSpPr>
        <p:spPr>
          <a:xfrm flipV="1">
            <a:off x="2368997" y="4100424"/>
            <a:ext cx="596763" cy="149555"/>
          </a:xfrm>
          <a:prstGeom prst="bentConnector2">
            <a:avLst/>
          </a:prstGeom>
          <a:noFill/>
          <a:ln w="19050" cap="flat" cmpd="sng" algn="ctr">
            <a:solidFill>
              <a:srgbClr val="FFFF00"/>
            </a:solidFill>
            <a:prstDash val="solid"/>
            <a:tailEnd type="arrow"/>
          </a:ln>
          <a:effectLst/>
        </p:spPr>
      </p:cxnSp>
      <p:cxnSp>
        <p:nvCxnSpPr>
          <p:cNvPr id="87" name="Shape 169"/>
          <p:cNvCxnSpPr>
            <a:stCxn id="18" idx="4"/>
          </p:cNvCxnSpPr>
          <p:nvPr/>
        </p:nvCxnSpPr>
        <p:spPr>
          <a:xfrm rot="5400000">
            <a:off x="1311698" y="3926769"/>
            <a:ext cx="407643" cy="1248780"/>
          </a:xfrm>
          <a:prstGeom prst="bentConnector2">
            <a:avLst/>
          </a:prstGeom>
          <a:noFill/>
          <a:ln w="19050" cap="flat" cmpd="sng" algn="ctr">
            <a:solidFill>
              <a:srgbClr val="FFFF00"/>
            </a:solidFill>
            <a:prstDash val="solid"/>
            <a:tailEnd type="arrow"/>
          </a:ln>
          <a:effectLst/>
        </p:spPr>
      </p:cxnSp>
      <p:cxnSp>
        <p:nvCxnSpPr>
          <p:cNvPr id="88" name="Elbow Connector 87"/>
          <p:cNvCxnSpPr>
            <a:stCxn id="9" idx="2"/>
            <a:endCxn id="48" idx="3"/>
          </p:cNvCxnSpPr>
          <p:nvPr/>
        </p:nvCxnSpPr>
        <p:spPr>
          <a:xfrm rot="10800000" flipV="1">
            <a:off x="896034" y="4040098"/>
            <a:ext cx="1088729" cy="468396"/>
          </a:xfrm>
          <a:prstGeom prst="bentConnector3">
            <a:avLst>
              <a:gd name="adj1" fmla="val 50000"/>
            </a:avLst>
          </a:prstGeom>
          <a:noFill/>
          <a:ln w="19050" cap="flat" cmpd="sng" algn="ctr">
            <a:solidFill>
              <a:srgbClr val="FFFF00"/>
            </a:solidFill>
            <a:prstDash val="solid"/>
            <a:tailEnd type="arrow"/>
          </a:ln>
          <a:effectLst/>
        </p:spPr>
      </p:cxnSp>
      <p:cxnSp>
        <p:nvCxnSpPr>
          <p:cNvPr id="89" name="Elbow Connector 88"/>
          <p:cNvCxnSpPr>
            <a:stCxn id="10" idx="2"/>
            <a:endCxn id="47" idx="3"/>
          </p:cNvCxnSpPr>
          <p:nvPr/>
        </p:nvCxnSpPr>
        <p:spPr>
          <a:xfrm rot="10800000" flipV="1">
            <a:off x="896034" y="3654871"/>
            <a:ext cx="885091" cy="501198"/>
          </a:xfrm>
          <a:prstGeom prst="bentConnector3">
            <a:avLst>
              <a:gd name="adj1" fmla="val 50000"/>
            </a:avLst>
          </a:prstGeom>
          <a:noFill/>
          <a:ln w="19050" cap="flat" cmpd="sng" algn="ctr">
            <a:solidFill>
              <a:srgbClr val="FFFF00"/>
            </a:solidFill>
            <a:prstDash val="solid"/>
            <a:tailEnd type="arrow"/>
          </a:ln>
          <a:effectLst/>
        </p:spPr>
      </p:cxnSp>
      <p:cxnSp>
        <p:nvCxnSpPr>
          <p:cNvPr id="90" name="Shape 218"/>
          <p:cNvCxnSpPr>
            <a:stCxn id="36" idx="4"/>
            <a:endCxn id="45" idx="3"/>
          </p:cNvCxnSpPr>
          <p:nvPr/>
        </p:nvCxnSpPr>
        <p:spPr>
          <a:xfrm rot="5400000">
            <a:off x="1071194" y="3037547"/>
            <a:ext cx="226913" cy="576483"/>
          </a:xfrm>
          <a:prstGeom prst="bentConnector2">
            <a:avLst/>
          </a:prstGeom>
          <a:noFill/>
          <a:ln w="19050" cap="flat" cmpd="sng" algn="ctr">
            <a:solidFill>
              <a:srgbClr val="FFFF00"/>
            </a:solidFill>
            <a:prstDash val="solid"/>
            <a:tailEnd type="arrow"/>
          </a:ln>
          <a:effectLst/>
        </p:spPr>
      </p:cxnSp>
      <p:cxnSp>
        <p:nvCxnSpPr>
          <p:cNvPr id="91" name="Shape 220"/>
          <p:cNvCxnSpPr>
            <a:stCxn id="32" idx="3"/>
            <a:endCxn id="44" idx="3"/>
          </p:cNvCxnSpPr>
          <p:nvPr/>
        </p:nvCxnSpPr>
        <p:spPr>
          <a:xfrm rot="5400000">
            <a:off x="924788" y="2667826"/>
            <a:ext cx="387414" cy="444173"/>
          </a:xfrm>
          <a:prstGeom prst="bentConnector2">
            <a:avLst/>
          </a:prstGeom>
          <a:noFill/>
          <a:ln w="19050" cap="flat" cmpd="sng" algn="ctr">
            <a:solidFill>
              <a:srgbClr val="FFFF00"/>
            </a:solidFill>
            <a:prstDash val="solid"/>
            <a:tailEnd type="arrow"/>
          </a:ln>
          <a:effectLst/>
        </p:spPr>
      </p:cxnSp>
      <p:cxnSp>
        <p:nvCxnSpPr>
          <p:cNvPr id="92" name="Elbow Connector 91"/>
          <p:cNvCxnSpPr>
            <a:stCxn id="84" idx="0"/>
            <a:endCxn id="51" idx="2"/>
          </p:cNvCxnSpPr>
          <p:nvPr/>
        </p:nvCxnSpPr>
        <p:spPr>
          <a:xfrm rot="5400000" flipH="1" flipV="1">
            <a:off x="198335" y="1436827"/>
            <a:ext cx="325964" cy="117656"/>
          </a:xfrm>
          <a:prstGeom prst="bentConnector3">
            <a:avLst>
              <a:gd name="adj1" fmla="val 50000"/>
            </a:avLst>
          </a:prstGeom>
          <a:noFill/>
          <a:ln w="19050" cap="flat" cmpd="sng" algn="ctr">
            <a:solidFill>
              <a:srgbClr val="FFFF00"/>
            </a:solidFill>
            <a:prstDash val="solid"/>
            <a:tailEnd type="arrow"/>
          </a:ln>
          <a:effectLst/>
        </p:spPr>
      </p:cxnSp>
      <p:cxnSp>
        <p:nvCxnSpPr>
          <p:cNvPr id="93" name="Elbow Connector 92"/>
          <p:cNvCxnSpPr>
            <a:stCxn id="11" idx="6"/>
            <a:endCxn id="33" idx="2"/>
          </p:cNvCxnSpPr>
          <p:nvPr/>
        </p:nvCxnSpPr>
        <p:spPr>
          <a:xfrm flipV="1">
            <a:off x="728631" y="1336672"/>
            <a:ext cx="651942" cy="602939"/>
          </a:xfrm>
          <a:prstGeom prst="bentConnector2">
            <a:avLst/>
          </a:prstGeom>
          <a:noFill/>
          <a:ln w="19050" cap="flat" cmpd="sng" algn="ctr">
            <a:solidFill>
              <a:srgbClr val="FFFF00"/>
            </a:solidFill>
            <a:prstDash val="solid"/>
            <a:tailEnd type="arrow"/>
          </a:ln>
          <a:effectLst/>
        </p:spPr>
      </p:cxnSp>
      <p:cxnSp>
        <p:nvCxnSpPr>
          <p:cNvPr id="94" name="Elbow Connector 93"/>
          <p:cNvCxnSpPr>
            <a:stCxn id="12" idx="0"/>
            <a:endCxn id="52" idx="2"/>
          </p:cNvCxnSpPr>
          <p:nvPr/>
        </p:nvCxnSpPr>
        <p:spPr>
          <a:xfrm rot="5400000" flipH="1" flipV="1">
            <a:off x="1464611" y="1642560"/>
            <a:ext cx="1185920" cy="574145"/>
          </a:xfrm>
          <a:prstGeom prst="bentConnector3">
            <a:avLst>
              <a:gd name="adj1" fmla="val 50000"/>
            </a:avLst>
          </a:prstGeom>
          <a:noFill/>
          <a:ln w="19050" cap="flat" cmpd="sng" algn="ctr">
            <a:solidFill>
              <a:srgbClr val="FFFF00"/>
            </a:solidFill>
            <a:prstDash val="solid"/>
            <a:tailEnd type="arrow"/>
          </a:ln>
          <a:effectLst/>
        </p:spPr>
      </p:cxnSp>
      <p:cxnSp>
        <p:nvCxnSpPr>
          <p:cNvPr id="95" name="Elbow Connector 94"/>
          <p:cNvCxnSpPr>
            <a:stCxn id="26" idx="4"/>
            <a:endCxn id="58" idx="0"/>
          </p:cNvCxnSpPr>
          <p:nvPr/>
        </p:nvCxnSpPr>
        <p:spPr>
          <a:xfrm rot="16200000" flipH="1">
            <a:off x="3527592" y="3342438"/>
            <a:ext cx="569330" cy="325792"/>
          </a:xfrm>
          <a:prstGeom prst="bentConnector3">
            <a:avLst>
              <a:gd name="adj1" fmla="val 50000"/>
            </a:avLst>
          </a:prstGeom>
          <a:noFill/>
          <a:ln w="19050" cap="flat" cmpd="sng" algn="ctr">
            <a:solidFill>
              <a:srgbClr val="FFFF00"/>
            </a:solidFill>
            <a:prstDash val="solid"/>
            <a:tailEnd type="arrow"/>
          </a:ln>
          <a:effectLst/>
        </p:spPr>
      </p:cxnSp>
      <p:cxnSp>
        <p:nvCxnSpPr>
          <p:cNvPr id="96" name="Shape 242"/>
          <p:cNvCxnSpPr>
            <a:stCxn id="35" idx="0"/>
            <a:endCxn id="54" idx="2"/>
          </p:cNvCxnSpPr>
          <p:nvPr/>
        </p:nvCxnSpPr>
        <p:spPr>
          <a:xfrm rot="16200000" flipV="1">
            <a:off x="2576294" y="1994254"/>
            <a:ext cx="1347904" cy="16631"/>
          </a:xfrm>
          <a:prstGeom prst="bentConnector3">
            <a:avLst>
              <a:gd name="adj1" fmla="val 50000"/>
            </a:avLst>
          </a:prstGeom>
          <a:noFill/>
          <a:ln w="19050" cap="flat" cmpd="sng" algn="ctr">
            <a:solidFill>
              <a:srgbClr val="FFFF00"/>
            </a:solidFill>
            <a:prstDash val="solid"/>
            <a:tailEnd type="arrow"/>
          </a:ln>
          <a:effectLst/>
        </p:spPr>
      </p:cxnSp>
      <p:cxnSp>
        <p:nvCxnSpPr>
          <p:cNvPr id="97" name="Elbow Connector 96"/>
          <p:cNvCxnSpPr>
            <a:stCxn id="14" idx="0"/>
            <a:endCxn id="56" idx="2"/>
          </p:cNvCxnSpPr>
          <p:nvPr/>
        </p:nvCxnSpPr>
        <p:spPr>
          <a:xfrm rot="5400000" flipH="1" flipV="1">
            <a:off x="4441590" y="1300046"/>
            <a:ext cx="575741" cy="650138"/>
          </a:xfrm>
          <a:prstGeom prst="bentConnector3">
            <a:avLst>
              <a:gd name="adj1" fmla="val 68750"/>
            </a:avLst>
          </a:prstGeom>
          <a:noFill/>
          <a:ln w="19050" cap="flat" cmpd="sng" algn="ctr">
            <a:solidFill>
              <a:srgbClr val="FFFF00"/>
            </a:solidFill>
            <a:prstDash val="solid"/>
            <a:tailEnd type="arrow"/>
          </a:ln>
          <a:effectLst/>
        </p:spPr>
      </p:cxnSp>
      <p:cxnSp>
        <p:nvCxnSpPr>
          <p:cNvPr id="98" name="Elbow Connector 97"/>
          <p:cNvCxnSpPr>
            <a:stCxn id="34" idx="0"/>
            <a:endCxn id="57" idx="2"/>
          </p:cNvCxnSpPr>
          <p:nvPr/>
        </p:nvCxnSpPr>
        <p:spPr>
          <a:xfrm rot="5400000" flipH="1" flipV="1">
            <a:off x="3095233" y="2359202"/>
            <a:ext cx="2090908" cy="36096"/>
          </a:xfrm>
          <a:prstGeom prst="bentConnector3">
            <a:avLst>
              <a:gd name="adj1" fmla="val 50000"/>
            </a:avLst>
          </a:prstGeom>
          <a:noFill/>
          <a:ln w="19050" cap="flat" cmpd="sng" algn="ctr">
            <a:solidFill>
              <a:srgbClr val="FFFF00"/>
            </a:solidFill>
            <a:prstDash val="solid"/>
            <a:tailEnd type="arrow"/>
          </a:ln>
          <a:effectLst/>
        </p:spPr>
      </p:cxnSp>
      <p:cxnSp>
        <p:nvCxnSpPr>
          <p:cNvPr id="99" name="Shape 255"/>
          <p:cNvCxnSpPr>
            <a:stCxn id="24" idx="6"/>
            <a:endCxn id="64" idx="0"/>
          </p:cNvCxnSpPr>
          <p:nvPr/>
        </p:nvCxnSpPr>
        <p:spPr>
          <a:xfrm>
            <a:off x="6806748" y="3550977"/>
            <a:ext cx="311226" cy="744187"/>
          </a:xfrm>
          <a:prstGeom prst="bentConnector2">
            <a:avLst/>
          </a:prstGeom>
          <a:noFill/>
          <a:ln w="19050" cap="flat" cmpd="sng" algn="ctr">
            <a:solidFill>
              <a:srgbClr val="FFFF00"/>
            </a:solidFill>
            <a:prstDash val="solid"/>
            <a:tailEnd type="arrow"/>
          </a:ln>
          <a:effectLst/>
        </p:spPr>
      </p:cxnSp>
      <p:cxnSp>
        <p:nvCxnSpPr>
          <p:cNvPr id="100" name="Shape 276"/>
          <p:cNvCxnSpPr>
            <a:stCxn id="27" idx="2"/>
            <a:endCxn id="46" idx="3"/>
          </p:cNvCxnSpPr>
          <p:nvPr/>
        </p:nvCxnSpPr>
        <p:spPr>
          <a:xfrm rot="10800000" flipV="1">
            <a:off x="896033" y="3570848"/>
            <a:ext cx="427140" cy="227145"/>
          </a:xfrm>
          <a:prstGeom prst="bentConnector3">
            <a:avLst>
              <a:gd name="adj1" fmla="val 50000"/>
            </a:avLst>
          </a:prstGeom>
          <a:noFill/>
          <a:ln w="19050" cap="flat" cmpd="sng" algn="ctr">
            <a:solidFill>
              <a:srgbClr val="FFFF00"/>
            </a:solidFill>
            <a:prstDash val="solid"/>
            <a:tailEnd type="arrow"/>
          </a:ln>
          <a:effectLst/>
        </p:spPr>
      </p:cxnSp>
      <p:cxnSp>
        <p:nvCxnSpPr>
          <p:cNvPr id="101" name="Elbow Connector 100"/>
          <p:cNvCxnSpPr>
            <a:stCxn id="13" idx="0"/>
            <a:endCxn id="55" idx="1"/>
          </p:cNvCxnSpPr>
          <p:nvPr/>
        </p:nvCxnSpPr>
        <p:spPr>
          <a:xfrm rot="5400000" flipH="1" flipV="1">
            <a:off x="4253653" y="2035479"/>
            <a:ext cx="824354" cy="371472"/>
          </a:xfrm>
          <a:prstGeom prst="bentConnector2">
            <a:avLst/>
          </a:prstGeom>
          <a:noFill/>
          <a:ln w="19050" cap="flat" cmpd="sng" algn="ctr">
            <a:solidFill>
              <a:srgbClr val="FFFF00"/>
            </a:solidFill>
            <a:prstDash val="solid"/>
            <a:tailEnd type="arrow"/>
          </a:ln>
          <a:effectLst/>
        </p:spPr>
      </p:cxnSp>
      <p:sp>
        <p:nvSpPr>
          <p:cNvPr id="102" name="Oval 101"/>
          <p:cNvSpPr/>
          <p:nvPr/>
        </p:nvSpPr>
        <p:spPr>
          <a:xfrm>
            <a:off x="5139597" y="475498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03" name="Oval 102"/>
          <p:cNvSpPr/>
          <p:nvPr/>
        </p:nvSpPr>
        <p:spPr>
          <a:xfrm>
            <a:off x="4203493" y="4754981"/>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sp>
        <p:nvSpPr>
          <p:cNvPr id="104" name="Rectangle 103"/>
          <p:cNvSpPr>
            <a:spLocks noChangeArrowheads="1"/>
          </p:cNvSpPr>
          <p:nvPr/>
        </p:nvSpPr>
        <p:spPr bwMode="auto">
          <a:xfrm>
            <a:off x="4849286" y="1987539"/>
            <a:ext cx="857256" cy="300801"/>
          </a:xfrm>
          <a:prstGeom prst="rect">
            <a:avLst/>
          </a:prstGeom>
          <a:solidFill>
            <a:srgbClr val="FFC000">
              <a:alpha val="81175"/>
            </a:srgbClr>
          </a:solidFill>
          <a:ln>
            <a:noFill/>
          </a:ln>
          <a:effectLst>
            <a:outerShdw blurRad="63500" sx="999" sy="999" algn="ctr" rotWithShape="0">
              <a:srgbClr val="000000">
                <a:alpha val="74998"/>
              </a:srgbClr>
            </a:outerShdw>
          </a:effectLst>
          <a:extLst/>
        </p:spPr>
        <p:txBody>
          <a:bodyPr anchor="ctr"/>
          <a:lstStyle/>
          <a:p>
            <a:pPr algn="ctr" eaLnBrk="1" fontAlgn="auto" hangingPunct="1">
              <a:spcBef>
                <a:spcPts val="0"/>
              </a:spcBef>
              <a:spcAft>
                <a:spcPts val="0"/>
              </a:spcAft>
              <a:defRPr/>
            </a:pPr>
            <a:r>
              <a:rPr lang="en-US" sz="800" b="1" dirty="0" smtClean="0">
                <a:solidFill>
                  <a:srgbClr val="000000"/>
                </a:solidFill>
                <a:latin typeface="Tw Cen MT"/>
                <a:cs typeface="MS PGothic" charset="0"/>
              </a:rPr>
              <a:t>GORONTALO</a:t>
            </a:r>
            <a:r>
              <a:rPr lang="id-ID" sz="800" b="1" dirty="0" smtClean="0">
                <a:solidFill>
                  <a:srgbClr val="000000"/>
                </a:solidFill>
                <a:latin typeface="Tw Cen MT"/>
                <a:cs typeface="MS PGothic" charset="0"/>
              </a:rPr>
              <a:t> 1kab</a:t>
            </a:r>
          </a:p>
        </p:txBody>
      </p:sp>
      <p:sp>
        <p:nvSpPr>
          <p:cNvPr id="105" name="Oval 104"/>
          <p:cNvSpPr/>
          <p:nvPr/>
        </p:nvSpPr>
        <p:spPr>
          <a:xfrm>
            <a:off x="5373355" y="2551297"/>
            <a:ext cx="118872" cy="118872"/>
          </a:xfrm>
          <a:prstGeom prst="ellipse">
            <a:avLst/>
          </a:prstGeom>
          <a:solidFill>
            <a:srgbClr val="FF000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w Cen MT"/>
              <a:ea typeface="ＭＳ Ｐゴシック" charset="0"/>
            </a:endParaRPr>
          </a:p>
        </p:txBody>
      </p:sp>
      <p:cxnSp>
        <p:nvCxnSpPr>
          <p:cNvPr id="106" name="Elbow Connector 105"/>
          <p:cNvCxnSpPr>
            <a:stCxn id="105" idx="1"/>
            <a:endCxn id="104" idx="2"/>
          </p:cNvCxnSpPr>
          <p:nvPr/>
        </p:nvCxnSpPr>
        <p:spPr>
          <a:xfrm rot="16200000" flipV="1">
            <a:off x="5194157" y="2372098"/>
            <a:ext cx="280365" cy="112849"/>
          </a:xfrm>
          <a:prstGeom prst="bentConnector3">
            <a:avLst>
              <a:gd name="adj1" fmla="val 50000"/>
            </a:avLst>
          </a:prstGeom>
          <a:noFill/>
          <a:ln w="12700" cap="flat" cmpd="sng" algn="ctr">
            <a:solidFill>
              <a:srgbClr val="FFFF00"/>
            </a:solidFill>
            <a:prstDash val="solid"/>
            <a:tailEnd type="arrow"/>
          </a:ln>
          <a:effectLst/>
        </p:spPr>
      </p:cxnSp>
      <p:sp>
        <p:nvSpPr>
          <p:cNvPr id="107"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22</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25413605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repeatCount="indefinite"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1000"/>
                                        <p:tgtEl>
                                          <p:spTgt spid="18"/>
                                        </p:tgtEl>
                                      </p:cBhvr>
                                    </p:animEffect>
                                  </p:childTnLst>
                                </p:cTn>
                              </p:par>
                              <p:par>
                                <p:cTn id="8" presetID="3" presetClass="entr" presetSubtype="10" repeatCount="indefinite"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1000"/>
                                        <p:tgtEl>
                                          <p:spTgt spid="17"/>
                                        </p:tgtEl>
                                      </p:cBhvr>
                                    </p:animEffect>
                                  </p:childTnLst>
                                </p:cTn>
                              </p:par>
                              <p:par>
                                <p:cTn id="11" presetID="3" presetClass="entr" presetSubtype="10" repeatCount="indefinite"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1000"/>
                                        <p:tgtEl>
                                          <p:spTgt spid="19"/>
                                        </p:tgtEl>
                                      </p:cBhvr>
                                    </p:animEffect>
                                  </p:childTnLst>
                                </p:cTn>
                              </p:par>
                              <p:par>
                                <p:cTn id="14" presetID="3" presetClass="entr" presetSubtype="10" repeatCount="indefinite"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par>
                                <p:cTn id="17" presetID="3" presetClass="entr" presetSubtype="10" repeatCount="indefinite"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1000"/>
                                        <p:tgtEl>
                                          <p:spTgt spid="21"/>
                                        </p:tgtEl>
                                      </p:cBhvr>
                                    </p:animEffect>
                                  </p:childTnLst>
                                </p:cTn>
                              </p:par>
                              <p:par>
                                <p:cTn id="20" presetID="3" presetClass="entr" presetSubtype="10" repeatCount="indefinite"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1000"/>
                                        <p:tgtEl>
                                          <p:spTgt spid="22"/>
                                        </p:tgtEl>
                                      </p:cBhvr>
                                    </p:animEffect>
                                  </p:childTnLst>
                                </p:cTn>
                              </p:par>
                              <p:par>
                                <p:cTn id="23" presetID="3" presetClass="entr" presetSubtype="10" repeatCount="indefinite"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1000"/>
                                        <p:tgtEl>
                                          <p:spTgt spid="26"/>
                                        </p:tgtEl>
                                      </p:cBhvr>
                                    </p:animEffect>
                                  </p:childTnLst>
                                </p:cTn>
                              </p:par>
                              <p:par>
                                <p:cTn id="26" presetID="3" presetClass="entr" presetSubtype="10" repeatCount="indefinite"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linds(horizontal)">
                                      <p:cBhvr>
                                        <p:cTn id="28" dur="1000"/>
                                        <p:tgtEl>
                                          <p:spTgt spid="29"/>
                                        </p:tgtEl>
                                      </p:cBhvr>
                                    </p:animEffect>
                                  </p:childTnLst>
                                </p:cTn>
                              </p:par>
                              <p:par>
                                <p:cTn id="29" presetID="3" presetClass="entr" presetSubtype="10" repeatCount="indefinite"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1000"/>
                                        <p:tgtEl>
                                          <p:spTgt spid="9"/>
                                        </p:tgtEl>
                                      </p:cBhvr>
                                    </p:animEffect>
                                  </p:childTnLst>
                                </p:cTn>
                              </p:par>
                              <p:par>
                                <p:cTn id="32" presetID="3" presetClass="entr" presetSubtype="10" repeatCount="indefinite"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1000"/>
                                        <p:tgtEl>
                                          <p:spTgt spid="10"/>
                                        </p:tgtEl>
                                      </p:cBhvr>
                                    </p:animEffect>
                                  </p:childTnLst>
                                </p:cTn>
                              </p:par>
                              <p:par>
                                <p:cTn id="35" presetID="3" presetClass="entr" presetSubtype="10" repeatCount="indefinite"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1000"/>
                                        <p:tgtEl>
                                          <p:spTgt spid="27"/>
                                        </p:tgtEl>
                                      </p:cBhvr>
                                    </p:animEffect>
                                  </p:childTnLst>
                                </p:cTn>
                              </p:par>
                              <p:par>
                                <p:cTn id="38" presetID="3" presetClass="entr" presetSubtype="10" repeatCount="indefinite"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1000"/>
                                        <p:tgtEl>
                                          <p:spTgt spid="14"/>
                                        </p:tgtEl>
                                      </p:cBhvr>
                                    </p:animEffect>
                                  </p:childTnLst>
                                </p:cTn>
                              </p:par>
                              <p:par>
                                <p:cTn id="41" presetID="3" presetClass="entr" presetSubtype="10" repeatCount="indefinite"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1000"/>
                                        <p:tgtEl>
                                          <p:spTgt spid="12"/>
                                        </p:tgtEl>
                                      </p:cBhvr>
                                    </p:animEffect>
                                  </p:childTnLst>
                                </p:cTn>
                              </p:par>
                              <p:par>
                                <p:cTn id="44" presetID="3" presetClass="entr" presetSubtype="10" repeatCount="indefinite"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1000"/>
                                        <p:tgtEl>
                                          <p:spTgt spid="11"/>
                                        </p:tgtEl>
                                      </p:cBhvr>
                                    </p:animEffect>
                                  </p:childTnLst>
                                </p:cTn>
                              </p:par>
                              <p:par>
                                <p:cTn id="47" presetID="3" presetClass="entr" presetSubtype="10" repeatCount="indefinite"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1000"/>
                                        <p:tgtEl>
                                          <p:spTgt spid="13"/>
                                        </p:tgtEl>
                                      </p:cBhvr>
                                    </p:animEffect>
                                  </p:childTnLst>
                                </p:cTn>
                              </p:par>
                              <p:par>
                                <p:cTn id="50" presetID="3" presetClass="entr" presetSubtype="10" repeatCount="indefinite"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linds(horizontal)">
                                      <p:cBhvr>
                                        <p:cTn id="52" dur="1000"/>
                                        <p:tgtEl>
                                          <p:spTgt spid="28"/>
                                        </p:tgtEl>
                                      </p:cBhvr>
                                    </p:animEffect>
                                  </p:childTnLst>
                                </p:cTn>
                              </p:par>
                              <p:par>
                                <p:cTn id="53" presetID="3" presetClass="entr" presetSubtype="10" repeatCount="indefinite"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1000"/>
                                        <p:tgtEl>
                                          <p:spTgt spid="15"/>
                                        </p:tgtEl>
                                      </p:cBhvr>
                                    </p:animEffect>
                                  </p:childTnLst>
                                </p:cTn>
                              </p:par>
                              <p:par>
                                <p:cTn id="56" presetID="3" presetClass="entr" presetSubtype="10" repeatCount="indefinite"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linds(horizontal)">
                                      <p:cBhvr>
                                        <p:cTn id="58" dur="1000"/>
                                        <p:tgtEl>
                                          <p:spTgt spid="24"/>
                                        </p:tgtEl>
                                      </p:cBhvr>
                                    </p:animEffect>
                                  </p:childTnLst>
                                </p:cTn>
                              </p:par>
                              <p:par>
                                <p:cTn id="59" presetID="3" presetClass="entr" presetSubtype="10" repeatCount="indefinite"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1000"/>
                                        <p:tgtEl>
                                          <p:spTgt spid="23"/>
                                        </p:tgtEl>
                                      </p:cBhvr>
                                    </p:animEffect>
                                  </p:childTnLst>
                                </p:cTn>
                              </p:par>
                              <p:par>
                                <p:cTn id="62" presetID="3" presetClass="entr" presetSubtype="10" repeatCount="indefinite"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1000"/>
                                        <p:tgtEl>
                                          <p:spTgt spid="25"/>
                                        </p:tgtEl>
                                      </p:cBhvr>
                                    </p:animEffect>
                                  </p:childTnLst>
                                </p:cTn>
                              </p:par>
                              <p:par>
                                <p:cTn id="65" presetID="3" presetClass="entr" presetSubtype="10" repeatCount="indefinite"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1000"/>
                                        <p:tgtEl>
                                          <p:spTgt spid="20"/>
                                        </p:tgtEl>
                                      </p:cBhvr>
                                    </p:animEffect>
                                  </p:childTnLst>
                                </p:cTn>
                              </p:par>
                              <p:par>
                                <p:cTn id="68" presetID="3" presetClass="entr" presetSubtype="10" repeatCount="indefinite"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blinds(horizontal)">
                                      <p:cBhvr>
                                        <p:cTn id="70" dur="1000"/>
                                        <p:tgtEl>
                                          <p:spTgt spid="30"/>
                                        </p:tgtEl>
                                      </p:cBhvr>
                                    </p:animEffect>
                                  </p:childTnLst>
                                </p:cTn>
                              </p:par>
                              <p:par>
                                <p:cTn id="71" presetID="3" presetClass="entr" presetSubtype="10" repeatCount="indefinite"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blinds(horizontal)">
                                      <p:cBhvr>
                                        <p:cTn id="73" dur="1000"/>
                                        <p:tgtEl>
                                          <p:spTgt spid="32"/>
                                        </p:tgtEl>
                                      </p:cBhvr>
                                    </p:animEffect>
                                  </p:childTnLst>
                                </p:cTn>
                              </p:par>
                              <p:par>
                                <p:cTn id="74" presetID="3" presetClass="entr" presetSubtype="10" repeatCount="indefinite"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1000"/>
                                        <p:tgtEl>
                                          <p:spTgt spid="34"/>
                                        </p:tgtEl>
                                      </p:cBhvr>
                                    </p:animEffect>
                                  </p:childTnLst>
                                </p:cTn>
                              </p:par>
                              <p:par>
                                <p:cTn id="77" presetID="3" presetClass="entr" presetSubtype="10" repeatCount="indefinite"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1000"/>
                                        <p:tgtEl>
                                          <p:spTgt spid="35"/>
                                        </p:tgtEl>
                                      </p:cBhvr>
                                    </p:animEffect>
                                  </p:childTnLst>
                                </p:cTn>
                              </p:par>
                              <p:par>
                                <p:cTn id="80" presetID="3" presetClass="entr" presetSubtype="10" repeatCount="indefinite"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1000"/>
                                        <p:tgtEl>
                                          <p:spTgt spid="36"/>
                                        </p:tgtEl>
                                      </p:cBhvr>
                                    </p:animEffect>
                                  </p:childTnLst>
                                </p:cTn>
                              </p:par>
                              <p:par>
                                <p:cTn id="83" presetID="3" presetClass="entr" presetSubtype="10" repeatCount="indefinite"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linds(horizontal)">
                                      <p:cBhvr>
                                        <p:cTn id="85" dur="1000"/>
                                        <p:tgtEl>
                                          <p:spTgt spid="37"/>
                                        </p:tgtEl>
                                      </p:cBhvr>
                                    </p:animEffect>
                                  </p:childTnLst>
                                </p:cTn>
                              </p:par>
                              <p:par>
                                <p:cTn id="86" presetID="3" presetClass="entr" presetSubtype="10" repeatCount="indefinite" fill="hold" grpId="0"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blinds(horizontal)">
                                      <p:cBhvr>
                                        <p:cTn id="88" dur="1000"/>
                                        <p:tgtEl>
                                          <p:spTgt spid="74"/>
                                        </p:tgtEl>
                                      </p:cBhvr>
                                    </p:animEffect>
                                  </p:childTnLst>
                                </p:cTn>
                              </p:par>
                              <p:par>
                                <p:cTn id="89" presetID="3" presetClass="entr" presetSubtype="10" repeatCount="indefinite"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blinds(horizontal)">
                                      <p:cBhvr>
                                        <p:cTn id="91" dur="1000"/>
                                        <p:tgtEl>
                                          <p:spTgt spid="76"/>
                                        </p:tgtEl>
                                      </p:cBhvr>
                                    </p:animEffect>
                                  </p:childTnLst>
                                </p:cTn>
                              </p:par>
                              <p:par>
                                <p:cTn id="92" presetID="3" presetClass="entr" presetSubtype="10" repeatCount="indefinite" fill="hold" grpId="0"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blinds(horizontal)">
                                      <p:cBhvr>
                                        <p:cTn id="94" dur="1000"/>
                                        <p:tgtEl>
                                          <p:spTgt spid="83"/>
                                        </p:tgtEl>
                                      </p:cBhvr>
                                    </p:animEffect>
                                  </p:childTnLst>
                                </p:cTn>
                              </p:par>
                              <p:par>
                                <p:cTn id="95" presetID="3" presetClass="entr" presetSubtype="10" repeatCount="indefinite"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blinds(horizontal)">
                                      <p:cBhvr>
                                        <p:cTn id="97" dur="1000"/>
                                        <p:tgtEl>
                                          <p:spTgt spid="84"/>
                                        </p:tgtEl>
                                      </p:cBhvr>
                                    </p:animEffect>
                                  </p:childTnLst>
                                </p:cTn>
                              </p:par>
                              <p:par>
                                <p:cTn id="98" presetID="3" presetClass="entr" presetSubtype="10" repeatCount="indefinite" fill="hold" grpId="0" nodeType="withEffect">
                                  <p:stCondLst>
                                    <p:cond delay="0"/>
                                  </p:stCondLst>
                                  <p:childTnLst>
                                    <p:set>
                                      <p:cBhvr>
                                        <p:cTn id="99" dur="1" fill="hold">
                                          <p:stCondLst>
                                            <p:cond delay="0"/>
                                          </p:stCondLst>
                                        </p:cTn>
                                        <p:tgtEl>
                                          <p:spTgt spid="102"/>
                                        </p:tgtEl>
                                        <p:attrNameLst>
                                          <p:attrName>style.visibility</p:attrName>
                                        </p:attrNameLst>
                                      </p:cBhvr>
                                      <p:to>
                                        <p:strVal val="visible"/>
                                      </p:to>
                                    </p:set>
                                    <p:animEffect transition="in" filter="blinds(horizontal)">
                                      <p:cBhvr>
                                        <p:cTn id="100" dur="1000"/>
                                        <p:tgtEl>
                                          <p:spTgt spid="102"/>
                                        </p:tgtEl>
                                      </p:cBhvr>
                                    </p:animEffect>
                                  </p:childTnLst>
                                </p:cTn>
                              </p:par>
                              <p:par>
                                <p:cTn id="101" presetID="3" presetClass="entr" presetSubtype="10" repeatCount="indefinite" fill="hold" grpId="0" nodeType="withEffect">
                                  <p:stCondLst>
                                    <p:cond delay="0"/>
                                  </p:stCondLst>
                                  <p:childTnLst>
                                    <p:set>
                                      <p:cBhvr>
                                        <p:cTn id="102" dur="1" fill="hold">
                                          <p:stCondLst>
                                            <p:cond delay="0"/>
                                          </p:stCondLst>
                                        </p:cTn>
                                        <p:tgtEl>
                                          <p:spTgt spid="103"/>
                                        </p:tgtEl>
                                        <p:attrNameLst>
                                          <p:attrName>style.visibility</p:attrName>
                                        </p:attrNameLst>
                                      </p:cBhvr>
                                      <p:to>
                                        <p:strVal val="visible"/>
                                      </p:to>
                                    </p:set>
                                    <p:animEffect transition="in" filter="blinds(horizontal)">
                                      <p:cBhvr>
                                        <p:cTn id="103" dur="1000"/>
                                        <p:tgtEl>
                                          <p:spTgt spid="103"/>
                                        </p:tgtEl>
                                      </p:cBhvr>
                                    </p:animEffect>
                                  </p:childTnLst>
                                </p:cTn>
                              </p:par>
                              <p:par>
                                <p:cTn id="104" presetID="3" presetClass="entr" presetSubtype="10" repeatCount="indefinite" fill="hold" grpId="0"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blinds(horizontal)">
                                      <p:cBhvr>
                                        <p:cTn id="106"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4" grpId="0" animBg="1"/>
      <p:bldP spid="35" grpId="0" animBg="1"/>
      <p:bldP spid="36" grpId="0" animBg="1"/>
      <p:bldP spid="37" grpId="0" animBg="1"/>
      <p:bldP spid="74" grpId="0" animBg="1"/>
      <p:bldP spid="76" grpId="0" animBg="1"/>
      <p:bldP spid="83" grpId="0" animBg="1"/>
      <p:bldP spid="84" grpId="0" animBg="1"/>
      <p:bldP spid="102" grpId="0" animBg="1"/>
      <p:bldP spid="103" grpId="0" animBg="1"/>
      <p:bldP spid="10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a:spLocks/>
          </p:cNvSpPr>
          <p:nvPr/>
        </p:nvSpPr>
        <p:spPr bwMode="auto">
          <a:xfrm>
            <a:off x="15875" y="0"/>
            <a:ext cx="9110662" cy="436204"/>
          </a:xfrm>
          <a:prstGeom prst="rect">
            <a:avLst/>
          </a:prstGeom>
          <a:solidFill>
            <a:schemeClr val="accent6">
              <a:lumMod val="20000"/>
              <a:lumOff val="80000"/>
            </a:schemeClr>
          </a:solidFill>
          <a:ln>
            <a:noFill/>
          </a:ln>
          <a:extLst/>
        </p:spPr>
        <p:txBody>
          <a:bodyPr lIns="91236" tIns="45610" rIns="91236" bIns="45610" anchor="ct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6116" algn="l" rtl="0" fontAlgn="base">
              <a:lnSpc>
                <a:spcPct val="90000"/>
              </a:lnSpc>
              <a:spcBef>
                <a:spcPct val="0"/>
              </a:spcBef>
              <a:spcAft>
                <a:spcPct val="0"/>
              </a:spcAft>
              <a:defRPr sz="4400">
                <a:solidFill>
                  <a:schemeClr val="tx1"/>
                </a:solidFill>
                <a:latin typeface="Calibri Light" pitchFamily="34" charset="0"/>
              </a:defRPr>
            </a:lvl6pPr>
            <a:lvl7pPr marL="912226" algn="l" rtl="0" fontAlgn="base">
              <a:lnSpc>
                <a:spcPct val="90000"/>
              </a:lnSpc>
              <a:spcBef>
                <a:spcPct val="0"/>
              </a:spcBef>
              <a:spcAft>
                <a:spcPct val="0"/>
              </a:spcAft>
              <a:defRPr sz="4400">
                <a:solidFill>
                  <a:schemeClr val="tx1"/>
                </a:solidFill>
                <a:latin typeface="Calibri Light" pitchFamily="34" charset="0"/>
              </a:defRPr>
            </a:lvl7pPr>
            <a:lvl8pPr marL="1368337" algn="l" rtl="0" fontAlgn="base">
              <a:lnSpc>
                <a:spcPct val="90000"/>
              </a:lnSpc>
              <a:spcBef>
                <a:spcPct val="0"/>
              </a:spcBef>
              <a:spcAft>
                <a:spcPct val="0"/>
              </a:spcAft>
              <a:defRPr sz="4400">
                <a:solidFill>
                  <a:schemeClr val="tx1"/>
                </a:solidFill>
                <a:latin typeface="Calibri Light" pitchFamily="34" charset="0"/>
              </a:defRPr>
            </a:lvl8pPr>
            <a:lvl9pPr marL="1824456" algn="l" rtl="0" fontAlgn="base">
              <a:lnSpc>
                <a:spcPct val="90000"/>
              </a:lnSpc>
              <a:spcBef>
                <a:spcPct val="0"/>
              </a:spcBef>
              <a:spcAft>
                <a:spcPct val="0"/>
              </a:spcAft>
              <a:defRPr sz="4400">
                <a:solidFill>
                  <a:schemeClr val="tx1"/>
                </a:solidFill>
                <a:latin typeface="Calibri Light" pitchFamily="34" charset="0"/>
              </a:defRPr>
            </a:lvl9pPr>
          </a:lstStyle>
          <a:p>
            <a:pPr>
              <a:defRPr/>
            </a:pPr>
            <a:r>
              <a:rPr lang="id-ID" sz="2800" dirty="0" smtClean="0">
                <a:solidFill>
                  <a:prstClr val="black"/>
                </a:solidFill>
                <a:latin typeface="Britannic Bold" pitchFamily="34" charset="0"/>
                <a:ea typeface="MS PGothic" pitchFamily="34" charset="-128"/>
              </a:rPr>
              <a:t>LOKASI PASAR MURAH DAGING WILAYAH JAKARTA</a:t>
            </a:r>
            <a:endParaRPr lang="id-ID" sz="1600" dirty="0" smtClean="0">
              <a:solidFill>
                <a:srgbClr val="FF0000"/>
              </a:solidFill>
              <a:latin typeface="Britannic Bold" pitchFamily="34" charset="0"/>
              <a:ea typeface="MS PGothic" pitchFamily="34" charset="-128"/>
            </a:endParaRPr>
          </a:p>
        </p:txBody>
      </p:sp>
      <p:sp>
        <p:nvSpPr>
          <p:cNvPr id="3" name="Slide Number Placeholder 2"/>
          <p:cNvSpPr>
            <a:spLocks noGrp="1"/>
          </p:cNvSpPr>
          <p:nvPr>
            <p:ph type="sldNum" sz="quarter" idx="12"/>
          </p:nvPr>
        </p:nvSpPr>
        <p:spPr>
          <a:xfrm>
            <a:off x="3223327" y="6307892"/>
            <a:ext cx="2057400" cy="365125"/>
          </a:xfrm>
        </p:spPr>
        <p:txBody>
          <a:bodyPr/>
          <a:lstStyle/>
          <a:p>
            <a:pPr>
              <a:defRPr/>
            </a:pPr>
            <a:fld id="{11745999-8A81-4383-A1AC-6B1B5CAB4ECF}" type="slidenum">
              <a:rPr lang="id-ID" altLang="id-ID" sz="1050" smtClean="0">
                <a:solidFill>
                  <a:prstClr val="white"/>
                </a:solidFill>
              </a:rPr>
              <a:pPr>
                <a:defRPr/>
              </a:pPr>
              <a:t>23</a:t>
            </a:fld>
            <a:endParaRPr lang="id-ID" altLang="id-ID" sz="1050" dirty="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476672"/>
            <a:ext cx="9112250" cy="5688632"/>
          </a:xfrm>
          <a:prstGeom prst="rect">
            <a:avLst/>
          </a:prstGeom>
        </p:spPr>
      </p:pic>
      <p:cxnSp>
        <p:nvCxnSpPr>
          <p:cNvPr id="5" name="Straight Connector 4"/>
          <p:cNvCxnSpPr/>
          <p:nvPr/>
        </p:nvCxnSpPr>
        <p:spPr>
          <a:xfrm>
            <a:off x="31750" y="438825"/>
            <a:ext cx="91122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0974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a:spLocks/>
          </p:cNvSpPr>
          <p:nvPr/>
        </p:nvSpPr>
        <p:spPr bwMode="auto">
          <a:xfrm>
            <a:off x="0" y="5178"/>
            <a:ext cx="9144000" cy="527244"/>
          </a:xfrm>
          <a:prstGeom prst="rect">
            <a:avLst/>
          </a:prstGeom>
          <a:solidFill>
            <a:schemeClr val="accent6">
              <a:lumMod val="20000"/>
              <a:lumOff val="80000"/>
            </a:schemeClr>
          </a:solidFill>
          <a:ln>
            <a:noFill/>
          </a:ln>
          <a:extLst/>
        </p:spPr>
        <p:txBody>
          <a:bodyPr lIns="91236" tIns="45610" rIns="91236" bIns="45610" anchor="ct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6116" algn="l" rtl="0" fontAlgn="base">
              <a:lnSpc>
                <a:spcPct val="90000"/>
              </a:lnSpc>
              <a:spcBef>
                <a:spcPct val="0"/>
              </a:spcBef>
              <a:spcAft>
                <a:spcPct val="0"/>
              </a:spcAft>
              <a:defRPr sz="4400">
                <a:solidFill>
                  <a:schemeClr val="tx1"/>
                </a:solidFill>
                <a:latin typeface="Calibri Light" pitchFamily="34" charset="0"/>
              </a:defRPr>
            </a:lvl6pPr>
            <a:lvl7pPr marL="912226" algn="l" rtl="0" fontAlgn="base">
              <a:lnSpc>
                <a:spcPct val="90000"/>
              </a:lnSpc>
              <a:spcBef>
                <a:spcPct val="0"/>
              </a:spcBef>
              <a:spcAft>
                <a:spcPct val="0"/>
              </a:spcAft>
              <a:defRPr sz="4400">
                <a:solidFill>
                  <a:schemeClr val="tx1"/>
                </a:solidFill>
                <a:latin typeface="Calibri Light" pitchFamily="34" charset="0"/>
              </a:defRPr>
            </a:lvl7pPr>
            <a:lvl8pPr marL="1368337" algn="l" rtl="0" fontAlgn="base">
              <a:lnSpc>
                <a:spcPct val="90000"/>
              </a:lnSpc>
              <a:spcBef>
                <a:spcPct val="0"/>
              </a:spcBef>
              <a:spcAft>
                <a:spcPct val="0"/>
              </a:spcAft>
              <a:defRPr sz="4400">
                <a:solidFill>
                  <a:schemeClr val="tx1"/>
                </a:solidFill>
                <a:latin typeface="Calibri Light" pitchFamily="34" charset="0"/>
              </a:defRPr>
            </a:lvl8pPr>
            <a:lvl9pPr marL="1824456" algn="l" rtl="0" fontAlgn="base">
              <a:lnSpc>
                <a:spcPct val="90000"/>
              </a:lnSpc>
              <a:spcBef>
                <a:spcPct val="0"/>
              </a:spcBef>
              <a:spcAft>
                <a:spcPct val="0"/>
              </a:spcAft>
              <a:defRPr sz="4400">
                <a:solidFill>
                  <a:schemeClr val="tx1"/>
                </a:solidFill>
                <a:latin typeface="Calibri Light" pitchFamily="34" charset="0"/>
              </a:defRPr>
            </a:lvl9pPr>
          </a:lstStyle>
          <a:p>
            <a:pPr>
              <a:defRPr/>
            </a:pPr>
            <a:r>
              <a:rPr lang="id-ID" sz="2400" dirty="0" smtClean="0">
                <a:solidFill>
                  <a:prstClr val="black"/>
                </a:solidFill>
                <a:latin typeface="Britannic Bold" pitchFamily="34" charset="0"/>
                <a:ea typeface="MS PGothic" pitchFamily="34" charset="-128"/>
              </a:rPr>
              <a:t>SEBARAN PASAR MURAH DAGING JAWA BARAT &amp; BANTEN</a:t>
            </a:r>
            <a:endParaRPr lang="id-ID" sz="1400" dirty="0" smtClean="0">
              <a:solidFill>
                <a:srgbClr val="FF0000"/>
              </a:solidFill>
              <a:latin typeface="Britannic Bold" pitchFamily="34" charset="0"/>
              <a:ea typeface="MS PGothic" pitchFamily="34" charset="-128"/>
            </a:endParaRPr>
          </a:p>
        </p:txBody>
      </p:sp>
      <p:sp>
        <p:nvSpPr>
          <p:cNvPr id="3" name="Slide Number Placeholder 2"/>
          <p:cNvSpPr>
            <a:spLocks noGrp="1"/>
          </p:cNvSpPr>
          <p:nvPr>
            <p:ph type="sldNum" sz="quarter" idx="12"/>
          </p:nvPr>
        </p:nvSpPr>
        <p:spPr>
          <a:xfrm>
            <a:off x="3223327" y="6307892"/>
            <a:ext cx="2057400" cy="365125"/>
          </a:xfrm>
        </p:spPr>
        <p:txBody>
          <a:bodyPr/>
          <a:lstStyle/>
          <a:p>
            <a:pPr>
              <a:defRPr/>
            </a:pPr>
            <a:fld id="{11745999-8A81-4383-A1AC-6B1B5CAB4ECF}" type="slidenum">
              <a:rPr lang="id-ID" altLang="id-ID" sz="1050" smtClean="0">
                <a:solidFill>
                  <a:prstClr val="white"/>
                </a:solidFill>
              </a:rPr>
              <a:pPr>
                <a:defRPr/>
              </a:pPr>
              <a:t>24</a:t>
            </a:fld>
            <a:endParaRPr lang="id-ID" altLang="id-ID" sz="1050" dirty="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620688"/>
            <a:ext cx="9124950" cy="5346278"/>
          </a:xfrm>
          <a:prstGeom prst="rect">
            <a:avLst/>
          </a:prstGeom>
        </p:spPr>
      </p:pic>
      <p:cxnSp>
        <p:nvCxnSpPr>
          <p:cNvPr id="49" name="Straight Connector 48"/>
          <p:cNvCxnSpPr/>
          <p:nvPr/>
        </p:nvCxnSpPr>
        <p:spPr>
          <a:xfrm>
            <a:off x="22225" y="548680"/>
            <a:ext cx="91122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0204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9525" y="2649538"/>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id-ID" sz="5400" dirty="0" smtClean="0">
                <a:solidFill>
                  <a:srgbClr val="000000"/>
                </a:solidFill>
                <a:latin typeface="Britannic Bold" pitchFamily="34" charset="0"/>
                <a:cs typeface="+mn-cs"/>
              </a:rPr>
              <a:t>TERIMA KASIH</a:t>
            </a:r>
            <a:endParaRPr lang="en-US" altLang="id-ID" sz="5400" dirty="0">
              <a:solidFill>
                <a:srgbClr val="000000"/>
              </a:solidFill>
              <a:latin typeface="Britannic Bold" pitchFamily="34" charset="0"/>
              <a:cs typeface="+mn-cs"/>
            </a:endParaRPr>
          </a:p>
        </p:txBody>
      </p:sp>
      <p:sp>
        <p:nvSpPr>
          <p:cNvPr id="3"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25</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3257708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p:cNvGraphicFramePr>
            <a:graphicFrameLocks/>
          </p:cNvGraphicFramePr>
          <p:nvPr>
            <p:extLst>
              <p:ext uri="{D42A27DB-BD31-4B8C-83A1-F6EECF244321}">
                <p14:modId xmlns:p14="http://schemas.microsoft.com/office/powerpoint/2010/main" val="1469944098"/>
              </p:ext>
            </p:extLst>
          </p:nvPr>
        </p:nvGraphicFramePr>
        <p:xfrm>
          <a:off x="392327" y="838201"/>
          <a:ext cx="8229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532"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3</a:t>
            </a:fld>
            <a:endParaRPr lang="en-US" altLang="id-ID" sz="1400" dirty="0">
              <a:solidFill>
                <a:srgbClr val="FFFFFF"/>
              </a:solidFill>
              <a:ea typeface="MS PGothic" pitchFamily="34" charset="-128"/>
            </a:endParaRPr>
          </a:p>
        </p:txBody>
      </p:sp>
      <p:grpSp>
        <p:nvGrpSpPr>
          <p:cNvPr id="4" name="Group 3"/>
          <p:cNvGrpSpPr/>
          <p:nvPr/>
        </p:nvGrpSpPr>
        <p:grpSpPr>
          <a:xfrm>
            <a:off x="1" y="4887068"/>
            <a:ext cx="9155243" cy="1278236"/>
            <a:chOff x="1" y="4291446"/>
            <a:chExt cx="9155243" cy="1278236"/>
          </a:xfrm>
        </p:grpSpPr>
        <p:pic>
          <p:nvPicPr>
            <p:cNvPr id="5" name="Picture 4" descr="http://img2.bisnis.com/bali/posts/2014/12/10/48267/kaka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322765"/>
              <a:ext cx="1763688" cy="12469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mages.solopos.com/2014/01/070114_RHN-BISNIS-01-HARGA-KOPI-NAIK.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3690" y="4322765"/>
              <a:ext cx="1728192" cy="12469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riauniaga.co/oc-content/uploads/0/78.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91881" y="4322765"/>
              <a:ext cx="1872208" cy="12469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img2.bisnis.com/bandung/posts/2013/10/24/449194/130112-AJB-BISNIS-01-KARETb-300x205.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4090" y="4308570"/>
              <a:ext cx="1944216" cy="1235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mongabay.co.id/wp-content/uploads/2013/12/Kaka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08305" y="4291446"/>
              <a:ext cx="1846939" cy="12528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2960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Wub_e16vsdQ/UjF_WrdtxCI/AAAAAAAAAFE/jHWiCAkicgc/s1600/kebonteh.jpg"/>
          <p:cNvPicPr>
            <a:picLocks noChangeAspect="1" noChangeArrowheads="1"/>
          </p:cNvPicPr>
          <p:nvPr/>
        </p:nvPicPr>
        <p:blipFill>
          <a:blip r:embed="rId2" cstate="print"/>
          <a:srcRect/>
          <a:stretch>
            <a:fillRect/>
          </a:stretch>
        </p:blipFill>
        <p:spPr bwMode="auto">
          <a:xfrm>
            <a:off x="1" y="0"/>
            <a:ext cx="9143999" cy="6072206"/>
          </a:xfrm>
          <a:prstGeom prst="rect">
            <a:avLst/>
          </a:prstGeom>
          <a:noFill/>
        </p:spPr>
      </p:pic>
      <p:pic>
        <p:nvPicPr>
          <p:cNvPr id="5" name="Picture 5"/>
          <p:cNvPicPr>
            <a:picLocks noChangeAspect="1" noChangeArrowheads="1"/>
          </p:cNvPicPr>
          <p:nvPr/>
        </p:nvPicPr>
        <p:blipFill>
          <a:blip r:embed="rId3" cstate="print"/>
          <a:srcRect/>
          <a:stretch>
            <a:fillRect/>
          </a:stretch>
        </p:blipFill>
        <p:spPr bwMode="auto">
          <a:xfrm>
            <a:off x="1" y="0"/>
            <a:ext cx="2627783" cy="6072206"/>
          </a:xfrm>
          <a:prstGeom prst="rect">
            <a:avLst/>
          </a:prstGeom>
          <a:noFill/>
          <a:ln w="9525">
            <a:noFill/>
            <a:miter lim="800000"/>
            <a:headEnd/>
            <a:tailEnd/>
          </a:ln>
        </p:spPr>
      </p:pic>
      <p:sp>
        <p:nvSpPr>
          <p:cNvPr id="6" name="Rectangle 5"/>
          <p:cNvSpPr/>
          <p:nvPr/>
        </p:nvSpPr>
        <p:spPr>
          <a:xfrm>
            <a:off x="3203848" y="285728"/>
            <a:ext cx="5112568" cy="1877437"/>
          </a:xfrm>
          <a:prstGeom prst="rect">
            <a:avLst/>
          </a:prstGeom>
          <a:noFill/>
        </p:spPr>
        <p:txBody>
          <a:bodyPr wrap="square" lIns="91440" tIns="45720" rIns="91440" bIns="45720">
            <a:spAutoFit/>
          </a:bodyPr>
          <a:lstStyle/>
          <a:p>
            <a:pPr algn="ctr"/>
            <a:r>
              <a:rPr lang="en-US" sz="2000" b="1" cap="all" spc="0" dirty="0" smtClean="0">
                <a:ln w="9000" cmpd="sng">
                  <a:solidFill>
                    <a:schemeClr val="accent4">
                      <a:shade val="50000"/>
                      <a:satMod val="120000"/>
                    </a:schemeClr>
                  </a:solidFill>
                  <a:prstDash val="solid"/>
                </a:ln>
                <a:effectLst>
                  <a:reflection blurRad="12700" stA="28000" endPos="45000" dist="1000" dir="5400000" sy="-100000" algn="bl" rotWithShape="0"/>
                </a:effectLst>
                <a:latin typeface="Bookman Old Style" pitchFamily="18" charset="0"/>
              </a:rPr>
              <a:t>PELAKSANAAN</a:t>
            </a:r>
          </a:p>
          <a:p>
            <a:pPr algn="ctr"/>
            <a:r>
              <a:rPr lang="id-ID" sz="2800" b="1" cap="all" spc="0" dirty="0" smtClean="0">
                <a:ln w="9000" cmpd="sng">
                  <a:solidFill>
                    <a:schemeClr val="accent4">
                      <a:shade val="50000"/>
                      <a:satMod val="120000"/>
                    </a:schemeClr>
                  </a:solidFill>
                  <a:prstDash val="solid"/>
                </a:ln>
                <a:effectLst>
                  <a:reflection blurRad="12700" stA="28000" endPos="45000" dist="1000" dir="5400000" sy="-100000" algn="bl" rotWithShape="0"/>
                </a:effectLst>
                <a:latin typeface="Bookman Old Style" pitchFamily="18" charset="0"/>
              </a:rPr>
              <a:t>Undang-undang</a:t>
            </a:r>
          </a:p>
          <a:p>
            <a:pPr algn="ctr"/>
            <a:r>
              <a:rPr lang="id-ID" sz="2000" b="1" cap="all" dirty="0" smtClean="0">
                <a:ln w="9000" cmpd="sng">
                  <a:solidFill>
                    <a:schemeClr val="accent4">
                      <a:shade val="50000"/>
                      <a:satMod val="120000"/>
                    </a:schemeClr>
                  </a:solidFill>
                  <a:prstDash val="solid"/>
                </a:ln>
                <a:effectLst>
                  <a:reflection blurRad="12700" stA="28000" endPos="45000" dist="1000" dir="5400000" sy="-100000" algn="bl" rotWithShape="0"/>
                </a:effectLst>
                <a:latin typeface="Bookman Old Style" pitchFamily="18" charset="0"/>
              </a:rPr>
              <a:t>NOMOR 39 TAHUN 2014</a:t>
            </a:r>
          </a:p>
          <a:p>
            <a:pPr algn="ctr"/>
            <a:r>
              <a:rPr lang="id-ID" sz="2000" b="1" cap="all" dirty="0" smtClean="0">
                <a:ln w="9000" cmpd="sng">
                  <a:solidFill>
                    <a:schemeClr val="accent4">
                      <a:shade val="50000"/>
                      <a:satMod val="120000"/>
                    </a:schemeClr>
                  </a:solidFill>
                  <a:prstDash val="solid"/>
                </a:ln>
                <a:effectLst>
                  <a:reflection blurRad="12700" stA="28000" endPos="45000" dist="1000" dir="5400000" sy="-100000" algn="bl" rotWithShape="0"/>
                </a:effectLst>
                <a:latin typeface="Bookman Old Style" pitchFamily="18" charset="0"/>
              </a:rPr>
              <a:t>Tentang </a:t>
            </a:r>
          </a:p>
          <a:p>
            <a:pPr algn="ctr"/>
            <a:r>
              <a:rPr lang="id-ID" sz="2800" b="1" cap="all" dirty="0" smtClean="0">
                <a:ln w="9000" cmpd="sng">
                  <a:solidFill>
                    <a:schemeClr val="accent4">
                      <a:shade val="50000"/>
                      <a:satMod val="120000"/>
                    </a:schemeClr>
                  </a:solidFill>
                  <a:prstDash val="solid"/>
                </a:ln>
                <a:effectLst>
                  <a:reflection blurRad="12700" stA="28000" endPos="45000" dist="1000" dir="5400000" sy="-100000" algn="bl" rotWithShape="0"/>
                </a:effectLst>
                <a:latin typeface="Bookman Old Style" pitchFamily="18" charset="0"/>
              </a:rPr>
              <a:t>perkebunan</a:t>
            </a:r>
            <a:endParaRPr lang="en-US" sz="2800" b="1" cap="all" spc="0" dirty="0">
              <a:ln w="9000" cmpd="sng">
                <a:solidFill>
                  <a:schemeClr val="accent4">
                    <a:shade val="50000"/>
                    <a:satMod val="120000"/>
                  </a:schemeClr>
                </a:solidFill>
                <a:prstDash val="solid"/>
              </a:ln>
              <a:effectLst>
                <a:reflection blurRad="12700" stA="28000" endPos="45000" dist="1000" dir="5400000" sy="-100000" algn="bl" rotWithShape="0"/>
              </a:effectLst>
              <a:latin typeface="Bookman Old Style" pitchFamily="18" charset="0"/>
            </a:endParaRPr>
          </a:p>
        </p:txBody>
      </p:sp>
      <p:sp>
        <p:nvSpPr>
          <p:cNvPr id="7" name="Down Arrow 6"/>
          <p:cNvSpPr/>
          <p:nvPr/>
        </p:nvSpPr>
        <p:spPr>
          <a:xfrm>
            <a:off x="4716016" y="2214554"/>
            <a:ext cx="2160240" cy="566944"/>
          </a:xfrm>
          <a:prstGeom prst="downArrow">
            <a:avLst/>
          </a:prstGeom>
          <a:solidFill>
            <a:schemeClr val="accent6">
              <a:lumMod val="60000"/>
              <a:lumOff val="40000"/>
            </a:schemeClr>
          </a:solidFill>
          <a:ln>
            <a:solidFill>
              <a:schemeClr val="tx1"/>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ounded Rectangle 7"/>
          <p:cNvSpPr/>
          <p:nvPr/>
        </p:nvSpPr>
        <p:spPr>
          <a:xfrm>
            <a:off x="3647036" y="2857496"/>
            <a:ext cx="4320480" cy="107157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solidFill>
              <a:schemeClr val="bg1"/>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smtClean="0">
                <a:solidFill>
                  <a:schemeClr val="tx1"/>
                </a:solidFill>
                <a:latin typeface="Arial" pitchFamily="34" charset="0"/>
                <a:cs typeface="Arial" pitchFamily="34" charset="0"/>
              </a:rPr>
              <a:t>Disahkan tgl 17 Oktober  2014</a:t>
            </a:r>
          </a:p>
          <a:p>
            <a:pPr algn="ctr"/>
            <a:r>
              <a:rPr lang="id-ID" sz="1600" b="1" dirty="0" smtClean="0">
                <a:solidFill>
                  <a:schemeClr val="tx1"/>
                </a:solidFill>
                <a:latin typeface="Arial" pitchFamily="34" charset="0"/>
                <a:cs typeface="Arial" pitchFamily="34" charset="0"/>
              </a:rPr>
              <a:t>Diundangkan tgl 17 Oktober 2014</a:t>
            </a:r>
          </a:p>
          <a:p>
            <a:pPr algn="ctr"/>
            <a:r>
              <a:rPr lang="id-ID" sz="1600" b="1" dirty="0" smtClean="0">
                <a:solidFill>
                  <a:schemeClr val="tx1"/>
                </a:solidFill>
                <a:latin typeface="Arial" pitchFamily="34" charset="0"/>
                <a:cs typeface="Arial" pitchFamily="34" charset="0"/>
              </a:rPr>
              <a:t>Lembaran Negara Thn 2014 No. 308 Tambahan Lembaran Negara 5613</a:t>
            </a:r>
            <a:endParaRPr lang="id-ID" sz="1600" b="1" dirty="0">
              <a:solidFill>
                <a:schemeClr val="tx1"/>
              </a:solidFill>
              <a:latin typeface="Arial" pitchFamily="34" charset="0"/>
              <a:cs typeface="Arial" pitchFamily="34" charset="0"/>
            </a:endParaRPr>
          </a:p>
        </p:txBody>
      </p:sp>
      <p:sp>
        <p:nvSpPr>
          <p:cNvPr id="9" name="Down Arrow 8"/>
          <p:cNvSpPr/>
          <p:nvPr/>
        </p:nvSpPr>
        <p:spPr>
          <a:xfrm>
            <a:off x="4749148" y="4066812"/>
            <a:ext cx="2160240" cy="648072"/>
          </a:xfrm>
          <a:prstGeom prst="downArrow">
            <a:avLst/>
          </a:prstGeom>
          <a:solidFill>
            <a:schemeClr val="accent6">
              <a:lumMod val="60000"/>
              <a:lumOff val="40000"/>
            </a:schemeClr>
          </a:solidFill>
          <a:ln>
            <a:solidFill>
              <a:schemeClr val="tx1"/>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ounded Rectangle 10"/>
          <p:cNvSpPr/>
          <p:nvPr/>
        </p:nvSpPr>
        <p:spPr>
          <a:xfrm>
            <a:off x="3696731" y="4786322"/>
            <a:ext cx="4320480" cy="107157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solidFill>
              <a:schemeClr val="bg1"/>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Arial" pitchFamily="34" charset="0"/>
                <a:cs typeface="Arial" pitchFamily="34" charset="0"/>
              </a:rPr>
              <a:t>Mencabut</a:t>
            </a:r>
            <a:r>
              <a:rPr lang="en-US" b="1" dirty="0" smtClean="0">
                <a:solidFill>
                  <a:schemeClr val="tx1"/>
                </a:solidFill>
                <a:latin typeface="Arial" pitchFamily="34" charset="0"/>
                <a:cs typeface="Arial" pitchFamily="34" charset="0"/>
              </a:rPr>
              <a:t> </a:t>
            </a:r>
          </a:p>
          <a:p>
            <a:pPr algn="ctr"/>
            <a:r>
              <a:rPr lang="en-US" b="1" dirty="0" err="1" smtClean="0">
                <a:solidFill>
                  <a:schemeClr val="tx1"/>
                </a:solidFill>
                <a:latin typeface="Arial" pitchFamily="34" charset="0"/>
                <a:cs typeface="Arial" pitchFamily="34" charset="0"/>
              </a:rPr>
              <a:t>Undang-Undang</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Nomor</a:t>
            </a:r>
            <a:r>
              <a:rPr lang="en-US" b="1" dirty="0" smtClean="0">
                <a:solidFill>
                  <a:schemeClr val="tx1"/>
                </a:solidFill>
                <a:latin typeface="Arial" pitchFamily="34" charset="0"/>
                <a:cs typeface="Arial" pitchFamily="34" charset="0"/>
              </a:rPr>
              <a:t> 18 </a:t>
            </a:r>
            <a:r>
              <a:rPr lang="en-US" b="1" dirty="0" err="1" smtClean="0">
                <a:solidFill>
                  <a:schemeClr val="tx1"/>
                </a:solidFill>
                <a:latin typeface="Arial" pitchFamily="34" charset="0"/>
                <a:cs typeface="Arial" pitchFamily="34" charset="0"/>
              </a:rPr>
              <a:t>Tahun</a:t>
            </a:r>
            <a:r>
              <a:rPr lang="en-US" b="1" dirty="0" smtClean="0">
                <a:solidFill>
                  <a:schemeClr val="tx1"/>
                </a:solidFill>
                <a:latin typeface="Arial" pitchFamily="34" charset="0"/>
                <a:cs typeface="Arial" pitchFamily="34" charset="0"/>
              </a:rPr>
              <a:t> 2004 </a:t>
            </a:r>
            <a:r>
              <a:rPr lang="en-US" b="1" dirty="0" err="1" smtClean="0">
                <a:solidFill>
                  <a:schemeClr val="tx1"/>
                </a:solidFill>
                <a:latin typeface="Arial" pitchFamily="34" charset="0"/>
                <a:cs typeface="Arial" pitchFamily="34" charset="0"/>
              </a:rPr>
              <a:t>tentang</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Perkebun</a:t>
            </a:r>
            <a:r>
              <a:rPr lang="id-ID" b="1" dirty="0" smtClean="0">
                <a:solidFill>
                  <a:schemeClr val="tx1"/>
                </a:solidFill>
                <a:latin typeface="Arial" pitchFamily="34" charset="0"/>
                <a:cs typeface="Arial" pitchFamily="34" charset="0"/>
              </a:rPr>
              <a:t>an</a:t>
            </a:r>
            <a:endParaRPr lang="id-ID" b="1" dirty="0">
              <a:solidFill>
                <a:schemeClr val="tx1"/>
              </a:solidFill>
              <a:latin typeface="Arial" pitchFamily="34" charset="0"/>
              <a:cs typeface="Arial" pitchFamily="34" charset="0"/>
            </a:endParaRPr>
          </a:p>
        </p:txBody>
      </p:sp>
      <p:sp>
        <p:nvSpPr>
          <p:cNvPr id="10"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4</a:t>
            </a:fld>
            <a:endParaRPr lang="en-US" altLang="id-ID" sz="1400" dirty="0">
              <a:solidFill>
                <a:srgbClr val="FFFFFF"/>
              </a:solidFill>
              <a:ea typeface="MS PGothic" pitchFamily="34" charset="-128"/>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15"/>
            <a:ext cx="9144000" cy="954107"/>
          </a:xfrm>
          <a:prstGeom prst="rect">
            <a:avLst/>
          </a:prstGeom>
          <a:solidFill>
            <a:schemeClr val="accent6">
              <a:lumMod val="20000"/>
              <a:lumOff val="80000"/>
            </a:schemeClr>
          </a:solidFill>
        </p:spPr>
        <p:txBody>
          <a:bodyPr wrap="square">
            <a:spAutoFit/>
          </a:bodyPr>
          <a:lstStyle/>
          <a:p>
            <a:pPr algn="ctr"/>
            <a:r>
              <a:rPr lang="en-US" sz="2800" dirty="0" smtClean="0">
                <a:latin typeface="Britannic Bold" panose="020B0903060703020204" pitchFamily="34" charset="0"/>
              </a:rPr>
              <a:t>SISTEMATIKA UU NO. 39 TAHUN 2014 </a:t>
            </a:r>
          </a:p>
          <a:p>
            <a:pPr algn="ctr"/>
            <a:r>
              <a:rPr lang="en-US" sz="2800" dirty="0" smtClean="0">
                <a:latin typeface="Britannic Bold" panose="020B0903060703020204" pitchFamily="34" charset="0"/>
              </a:rPr>
              <a:t>TENTANG PERKEBUNAN</a:t>
            </a:r>
            <a:endParaRPr lang="en-US" sz="2800" dirty="0">
              <a:latin typeface="Britannic Bold" panose="020B0903060703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26542441"/>
              </p:ext>
            </p:extLst>
          </p:nvPr>
        </p:nvGraphicFramePr>
        <p:xfrm>
          <a:off x="251520" y="1583416"/>
          <a:ext cx="8640960" cy="4570640"/>
        </p:xfrm>
        <a:graphic>
          <a:graphicData uri="http://schemas.openxmlformats.org/drawingml/2006/table">
            <a:tbl>
              <a:tblPr firstRow="1" bandRow="1">
                <a:effectLst>
                  <a:innerShdw blurRad="63500" dist="50800" dir="10800000">
                    <a:prstClr val="black">
                      <a:alpha val="50000"/>
                    </a:prstClr>
                  </a:innerShdw>
                </a:effectLst>
                <a:tableStyleId>{5C22544A-7EE6-4342-B048-85BDC9FD1C3A}</a:tableStyleId>
              </a:tblPr>
              <a:tblGrid>
                <a:gridCol w="792088"/>
                <a:gridCol w="5760640"/>
                <a:gridCol w="2088232"/>
              </a:tblGrid>
              <a:tr h="351780">
                <a:tc>
                  <a:txBody>
                    <a:bodyPr/>
                    <a:lstStyle/>
                    <a:p>
                      <a:pPr algn="ctr"/>
                      <a:r>
                        <a:rPr lang="id-ID" sz="1800" b="1" dirty="0" smtClean="0">
                          <a:solidFill>
                            <a:schemeClr val="tx1"/>
                          </a:solidFill>
                          <a:latin typeface="Arial" pitchFamily="34" charset="0"/>
                          <a:cs typeface="Arial" pitchFamily="34" charset="0"/>
                        </a:rPr>
                        <a:t>BAB</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id-ID" sz="1800" b="1" dirty="0" smtClean="0">
                          <a:solidFill>
                            <a:schemeClr val="tx1"/>
                          </a:solidFill>
                          <a:latin typeface="Arial" pitchFamily="34" charset="0"/>
                          <a:cs typeface="Arial" pitchFamily="34" charset="0"/>
                        </a:rPr>
                        <a:t>JUDUL</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id-ID" sz="1800" b="1" dirty="0" smtClean="0">
                          <a:solidFill>
                            <a:schemeClr val="tx1"/>
                          </a:solidFill>
                          <a:latin typeface="Arial" pitchFamily="34" charset="0"/>
                          <a:cs typeface="Arial" pitchFamily="34" charset="0"/>
                        </a:rPr>
                        <a:t>KETERANGAN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51780">
                <a:tc>
                  <a:txBody>
                    <a:bodyPr/>
                    <a:lstStyle/>
                    <a:p>
                      <a:pPr algn="ctr"/>
                      <a:r>
                        <a:rPr lang="id-ID" sz="1800" b="1" dirty="0" smtClean="0">
                          <a:solidFill>
                            <a:schemeClr val="tx1"/>
                          </a:solidFill>
                          <a:latin typeface="Arial" pitchFamily="34" charset="0"/>
                          <a:cs typeface="Arial" pitchFamily="34" charset="0"/>
                        </a:rPr>
                        <a:t>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1800" b="1" dirty="0" smtClean="0">
                          <a:solidFill>
                            <a:schemeClr val="tx1"/>
                          </a:solidFill>
                          <a:latin typeface="Arial" pitchFamily="34" charset="0"/>
                          <a:cs typeface="Arial" pitchFamily="34" charset="0"/>
                        </a:rPr>
                        <a:t>KETENTUAN</a:t>
                      </a:r>
                      <a:r>
                        <a:rPr lang="id-ID" sz="1800" b="1" baseline="0" dirty="0" smtClean="0">
                          <a:solidFill>
                            <a:schemeClr val="tx1"/>
                          </a:solidFill>
                          <a:latin typeface="Arial" pitchFamily="34" charset="0"/>
                          <a:cs typeface="Arial" pitchFamily="34" charset="0"/>
                        </a:rPr>
                        <a:t> UMUM</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baseline="0" dirty="0" smtClean="0">
                          <a:solidFill>
                            <a:schemeClr val="tx1"/>
                          </a:solidFill>
                          <a:latin typeface="Arial" pitchFamily="34" charset="0"/>
                          <a:cs typeface="Arial" pitchFamily="34" charset="0"/>
                        </a:rPr>
                        <a:t>1 (16 definisi)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ASAS, TUJUAN, DAN LINGKUP</a:t>
                      </a:r>
                      <a:r>
                        <a:rPr lang="id-ID" sz="1800" b="1" baseline="0" dirty="0" smtClean="0">
                          <a:solidFill>
                            <a:schemeClr val="tx1"/>
                          </a:solidFill>
                          <a:latin typeface="Arial" pitchFamily="34" charset="0"/>
                          <a:cs typeface="Arial" pitchFamily="34" charset="0"/>
                        </a:rPr>
                        <a:t> PENGATURAN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2-4</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III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PERENCANAAN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baseline="0" dirty="0" smtClean="0">
                          <a:solidFill>
                            <a:schemeClr val="tx1"/>
                          </a:solidFill>
                          <a:latin typeface="Arial" pitchFamily="34" charset="0"/>
                          <a:cs typeface="Arial" pitchFamily="34" charset="0"/>
                        </a:rPr>
                        <a:t>5-10</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IV</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PENGGUNAAN LAHAN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11-18</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V</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PERBENIHAN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19-31</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VI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BUDI DAYA TANAMAN PERKEBUNAN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baseline="0" dirty="0" smtClean="0">
                          <a:solidFill>
                            <a:schemeClr val="tx1"/>
                          </a:solidFill>
                          <a:latin typeface="Arial" pitchFamily="34" charset="0"/>
                          <a:cs typeface="Arial" pitchFamily="34" charset="0"/>
                        </a:rPr>
                        <a:t>32-38</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VII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USAHA</a:t>
                      </a:r>
                      <a:r>
                        <a:rPr lang="id-ID" sz="1800" b="1" baseline="0" dirty="0" smtClean="0">
                          <a:solidFill>
                            <a:schemeClr val="tx1"/>
                          </a:solidFill>
                          <a:latin typeface="Arial" pitchFamily="34" charset="0"/>
                          <a:cs typeface="Arial" pitchFamily="34" charset="0"/>
                        </a:rPr>
                        <a:t> PERKEBUNAN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39-71</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VIII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PENGOLAHAN DAN PEMASARAN HASIL PERKEBUNAN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72-80</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IX</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PENELITIAN DAN PENG</a:t>
                      </a:r>
                      <a:r>
                        <a:rPr lang="en-US" sz="1800" b="1" dirty="0" smtClean="0">
                          <a:solidFill>
                            <a:schemeClr val="tx1"/>
                          </a:solidFill>
                          <a:latin typeface="Arial" pitchFamily="34" charset="0"/>
                          <a:cs typeface="Arial" pitchFamily="34" charset="0"/>
                        </a:rPr>
                        <a:t>E</a:t>
                      </a:r>
                      <a:r>
                        <a:rPr lang="id-ID" sz="1800" b="1" dirty="0" smtClean="0">
                          <a:solidFill>
                            <a:schemeClr val="tx1"/>
                          </a:solidFill>
                          <a:latin typeface="Arial" pitchFamily="34" charset="0"/>
                          <a:cs typeface="Arial" pitchFamily="34" charset="0"/>
                        </a:rPr>
                        <a:t>MBANGAN </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 81-85</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9880">
                <a:tc>
                  <a:txBody>
                    <a:bodyPr/>
                    <a:lstStyle/>
                    <a:p>
                      <a:pPr algn="ctr"/>
                      <a:r>
                        <a:rPr lang="id-ID" sz="1800" b="1" dirty="0" smtClean="0">
                          <a:solidFill>
                            <a:schemeClr val="tx1"/>
                          </a:solidFill>
                          <a:latin typeface="Arial" pitchFamily="34" charset="0"/>
                          <a:cs typeface="Arial" pitchFamily="34" charset="0"/>
                        </a:rPr>
                        <a:t>X</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SISTEM DAN INFORMASI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86-87</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Oval 7"/>
          <p:cNvSpPr/>
          <p:nvPr/>
        </p:nvSpPr>
        <p:spPr>
          <a:xfrm>
            <a:off x="6377879" y="511846"/>
            <a:ext cx="2736304" cy="1030218"/>
          </a:xfrm>
          <a:prstGeom prst="ellipse">
            <a:avLst/>
          </a:prstGeom>
          <a:solidFill>
            <a:srgbClr val="CCFF33"/>
          </a:solidFill>
          <a:ln>
            <a:solidFill>
              <a:schemeClr val="bg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id-ID" b="1" dirty="0">
                <a:solidFill>
                  <a:schemeClr val="tx1"/>
                </a:solidFill>
                <a:latin typeface="Arial" pitchFamily="34" charset="0"/>
                <a:cs typeface="Arial" pitchFamily="34" charset="0"/>
              </a:rPr>
              <a:t>19 Bab </a:t>
            </a:r>
          </a:p>
          <a:p>
            <a:pPr algn="ctr" fontAlgn="auto">
              <a:spcBef>
                <a:spcPts val="0"/>
              </a:spcBef>
              <a:spcAft>
                <a:spcPts val="0"/>
              </a:spcAft>
              <a:defRPr/>
            </a:pPr>
            <a:r>
              <a:rPr lang="id-ID" b="1" dirty="0">
                <a:solidFill>
                  <a:schemeClr val="tx1"/>
                </a:solidFill>
                <a:latin typeface="Arial" pitchFamily="34" charset="0"/>
                <a:cs typeface="Arial" pitchFamily="34" charset="0"/>
              </a:rPr>
              <a:t>dan </a:t>
            </a:r>
          </a:p>
          <a:p>
            <a:pPr algn="ctr" fontAlgn="auto">
              <a:spcBef>
                <a:spcPts val="0"/>
              </a:spcBef>
              <a:spcAft>
                <a:spcPts val="0"/>
              </a:spcAft>
              <a:defRPr/>
            </a:pPr>
            <a:r>
              <a:rPr lang="id-ID" b="1" dirty="0">
                <a:solidFill>
                  <a:schemeClr val="tx1"/>
                </a:solidFill>
                <a:latin typeface="Arial" pitchFamily="34" charset="0"/>
                <a:cs typeface="Arial" pitchFamily="34" charset="0"/>
              </a:rPr>
              <a:t>118 pasal</a:t>
            </a:r>
          </a:p>
          <a:p>
            <a:pPr algn="ctr" fontAlgn="auto">
              <a:spcBef>
                <a:spcPts val="0"/>
              </a:spcBef>
              <a:spcAft>
                <a:spcPts val="0"/>
              </a:spcAft>
              <a:defRPr/>
            </a:pPr>
            <a:endParaRPr lang="id-ID" sz="1600" dirty="0">
              <a:solidFill>
                <a:schemeClr val="tx1"/>
              </a:solidFill>
              <a:latin typeface="Arial" pitchFamily="34" charset="0"/>
              <a:cs typeface="Arial" pitchFamily="34" charset="0"/>
            </a:endParaRPr>
          </a:p>
        </p:txBody>
      </p:sp>
      <p:sp>
        <p:nvSpPr>
          <p:cNvPr id="6"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5</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282309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5547388"/>
              </p:ext>
            </p:extLst>
          </p:nvPr>
        </p:nvGraphicFramePr>
        <p:xfrm>
          <a:off x="251520" y="692694"/>
          <a:ext cx="8640960" cy="4824537"/>
        </p:xfrm>
        <a:graphic>
          <a:graphicData uri="http://schemas.openxmlformats.org/drawingml/2006/table">
            <a:tbl>
              <a:tblPr firstRow="1" bandRow="1">
                <a:effectLst>
                  <a:innerShdw blurRad="63500" dist="50800" dir="10800000">
                    <a:prstClr val="black">
                      <a:alpha val="50000"/>
                    </a:prstClr>
                  </a:innerShdw>
                </a:effectLst>
                <a:tableStyleId>{5C22544A-7EE6-4342-B048-85BDC9FD1C3A}</a:tableStyleId>
              </a:tblPr>
              <a:tblGrid>
                <a:gridCol w="792088"/>
                <a:gridCol w="5760640"/>
                <a:gridCol w="2088232"/>
              </a:tblGrid>
              <a:tr h="548818">
                <a:tc>
                  <a:txBody>
                    <a:bodyPr/>
                    <a:lstStyle/>
                    <a:p>
                      <a:pPr algn="ctr">
                        <a:lnSpc>
                          <a:spcPct val="150000"/>
                        </a:lnSpc>
                        <a:spcBef>
                          <a:spcPts val="600"/>
                        </a:spcBef>
                        <a:spcAft>
                          <a:spcPts val="600"/>
                        </a:spcAft>
                      </a:pPr>
                      <a:r>
                        <a:rPr lang="id-ID" sz="1800" b="1" dirty="0" smtClean="0">
                          <a:solidFill>
                            <a:schemeClr val="tx1"/>
                          </a:solidFill>
                          <a:latin typeface="Arial" pitchFamily="34" charset="0"/>
                          <a:cs typeface="Arial" pitchFamily="34" charset="0"/>
                        </a:rPr>
                        <a:t>BAB</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50000"/>
                        </a:lnSpc>
                        <a:spcBef>
                          <a:spcPts val="600"/>
                        </a:spcBef>
                        <a:spcAft>
                          <a:spcPts val="600"/>
                        </a:spcAft>
                      </a:pPr>
                      <a:r>
                        <a:rPr lang="id-ID" sz="1800" b="1" dirty="0" smtClean="0">
                          <a:solidFill>
                            <a:schemeClr val="tx1"/>
                          </a:solidFill>
                          <a:latin typeface="Arial" pitchFamily="34" charset="0"/>
                          <a:cs typeface="Arial" pitchFamily="34" charset="0"/>
                        </a:rPr>
                        <a:t>JUDUL</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50000"/>
                        </a:lnSpc>
                        <a:spcBef>
                          <a:spcPts val="600"/>
                        </a:spcBef>
                        <a:spcAft>
                          <a:spcPts val="600"/>
                        </a:spcAft>
                      </a:pPr>
                      <a:r>
                        <a:rPr lang="id-ID" sz="1800" b="1" dirty="0" smtClean="0">
                          <a:solidFill>
                            <a:schemeClr val="tx1"/>
                          </a:solidFill>
                          <a:latin typeface="Arial" pitchFamily="34" charset="0"/>
                          <a:cs typeface="Arial" pitchFamily="34" charset="0"/>
                        </a:rPr>
                        <a:t>KETERANGAN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47863">
                <a:tc>
                  <a:txBody>
                    <a:bodyPr/>
                    <a:lstStyle/>
                    <a:p>
                      <a:pPr algn="ctr"/>
                      <a:r>
                        <a:rPr lang="id-ID" sz="1800" b="1" dirty="0" smtClean="0">
                          <a:solidFill>
                            <a:schemeClr val="tx1"/>
                          </a:solidFill>
                          <a:latin typeface="Arial" pitchFamily="34" charset="0"/>
                          <a:cs typeface="Arial" pitchFamily="34" charset="0"/>
                        </a:rPr>
                        <a:t>XI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PENGEMBANGAN SUMBER DAYA MANUSIA</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88-92</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7863">
                <a:tc>
                  <a:txBody>
                    <a:bodyPr/>
                    <a:lstStyle/>
                    <a:p>
                      <a:pPr algn="ctr"/>
                      <a:r>
                        <a:rPr lang="id-ID" sz="1800" b="1" dirty="0" smtClean="0">
                          <a:solidFill>
                            <a:schemeClr val="tx1"/>
                          </a:solidFill>
                          <a:latin typeface="Arial" pitchFamily="34" charset="0"/>
                          <a:cs typeface="Arial" pitchFamily="34" charset="0"/>
                        </a:rPr>
                        <a:t>XII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smtClean="0">
                          <a:solidFill>
                            <a:schemeClr val="tx1"/>
                          </a:solidFill>
                          <a:latin typeface="Arial" pitchFamily="34" charset="0"/>
                          <a:cs typeface="Arial" pitchFamily="34" charset="0"/>
                        </a:rPr>
                        <a:t>PEMBIAYAAN </a:t>
                      </a:r>
                      <a:r>
                        <a:rPr lang="id-ID" sz="1800" b="1" dirty="0" smtClean="0">
                          <a:solidFill>
                            <a:schemeClr val="tx1"/>
                          </a:solidFill>
                          <a:latin typeface="Arial" pitchFamily="34" charset="0"/>
                          <a:cs typeface="Arial" pitchFamily="34" charset="0"/>
                        </a:rPr>
                        <a:t>USAHA PERKEBUNAN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93-94</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7863">
                <a:tc>
                  <a:txBody>
                    <a:bodyPr/>
                    <a:lstStyle/>
                    <a:p>
                      <a:pPr algn="ctr"/>
                      <a:r>
                        <a:rPr lang="id-ID" sz="1800" b="1" dirty="0" smtClean="0">
                          <a:solidFill>
                            <a:schemeClr val="tx1"/>
                          </a:solidFill>
                          <a:latin typeface="Arial" pitchFamily="34" charset="0"/>
                          <a:cs typeface="Arial" pitchFamily="34" charset="0"/>
                        </a:rPr>
                        <a:t>XIII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PENANAMAN MODAL</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95</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7863">
                <a:tc>
                  <a:txBody>
                    <a:bodyPr/>
                    <a:lstStyle/>
                    <a:p>
                      <a:pPr algn="ctr"/>
                      <a:r>
                        <a:rPr lang="id-ID" sz="1800" b="1" dirty="0" smtClean="0">
                          <a:solidFill>
                            <a:schemeClr val="tx1"/>
                          </a:solidFill>
                          <a:latin typeface="Arial" pitchFamily="34" charset="0"/>
                          <a:cs typeface="Arial" pitchFamily="34" charset="0"/>
                        </a:rPr>
                        <a:t>XIV</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PEMBINAAN DAN PENGAWASAN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96-99</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7863">
                <a:tc>
                  <a:txBody>
                    <a:bodyPr/>
                    <a:lstStyle/>
                    <a:p>
                      <a:pPr algn="ctr"/>
                      <a:r>
                        <a:rPr lang="id-ID" sz="1800" b="1" dirty="0" smtClean="0">
                          <a:solidFill>
                            <a:schemeClr val="tx1"/>
                          </a:solidFill>
                          <a:latin typeface="Arial" pitchFamily="34" charset="0"/>
                          <a:cs typeface="Arial" pitchFamily="34" charset="0"/>
                        </a:rPr>
                        <a:t>XV</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PERAN SERTA MASYARAKAT</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100-101</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9101">
                <a:tc>
                  <a:txBody>
                    <a:bodyPr/>
                    <a:lstStyle/>
                    <a:p>
                      <a:pPr algn="ctr"/>
                      <a:r>
                        <a:rPr lang="id-ID" sz="1800" b="1" dirty="0" smtClean="0">
                          <a:solidFill>
                            <a:schemeClr val="tx1"/>
                          </a:solidFill>
                          <a:latin typeface="Arial" pitchFamily="34" charset="0"/>
                          <a:cs typeface="Arial" pitchFamily="34" charset="0"/>
                        </a:rPr>
                        <a:t>XVI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1800" b="1" dirty="0" smtClean="0">
                          <a:solidFill>
                            <a:schemeClr val="tx1"/>
                          </a:solidFill>
                          <a:latin typeface="Arial" pitchFamily="34" charset="0"/>
                          <a:cs typeface="Arial" pitchFamily="34" charset="0"/>
                        </a:rPr>
                        <a:t>PENYIDIKAN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102</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9101">
                <a:tc>
                  <a:txBody>
                    <a:bodyPr/>
                    <a:lstStyle/>
                    <a:p>
                      <a:pPr algn="ctr"/>
                      <a:r>
                        <a:rPr lang="id-ID" sz="1800" b="1" dirty="0" smtClean="0">
                          <a:solidFill>
                            <a:schemeClr val="tx1"/>
                          </a:solidFill>
                          <a:latin typeface="Arial" pitchFamily="34" charset="0"/>
                          <a:cs typeface="Arial" pitchFamily="34" charset="0"/>
                        </a:rPr>
                        <a:t>XVII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KETENTUAN PIDAN</a:t>
                      </a:r>
                      <a:r>
                        <a:rPr lang="en-US" sz="1800" b="1" dirty="0" smtClean="0">
                          <a:solidFill>
                            <a:schemeClr val="tx1"/>
                          </a:solidFill>
                          <a:latin typeface="Arial" pitchFamily="34" charset="0"/>
                          <a:cs typeface="Arial" pitchFamily="34" charset="0"/>
                        </a:rPr>
                        <a:t>A</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103-113</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9101">
                <a:tc>
                  <a:txBody>
                    <a:bodyPr/>
                    <a:lstStyle/>
                    <a:p>
                      <a:pPr algn="ctr"/>
                      <a:r>
                        <a:rPr lang="id-ID" sz="1800" b="1" dirty="0" smtClean="0">
                          <a:solidFill>
                            <a:schemeClr val="tx1"/>
                          </a:solidFill>
                          <a:latin typeface="Arial" pitchFamily="34" charset="0"/>
                          <a:cs typeface="Arial" pitchFamily="34" charset="0"/>
                        </a:rPr>
                        <a:t>XVIII</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KETENTUAN PERALIHAN</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114</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9101">
                <a:tc>
                  <a:txBody>
                    <a:bodyPr/>
                    <a:lstStyle/>
                    <a:p>
                      <a:pPr algn="ctr"/>
                      <a:r>
                        <a:rPr lang="id-ID" sz="1800" b="1" dirty="0" smtClean="0">
                          <a:solidFill>
                            <a:schemeClr val="tx1"/>
                          </a:solidFill>
                          <a:latin typeface="Arial" pitchFamily="34" charset="0"/>
                          <a:cs typeface="Arial" pitchFamily="34" charset="0"/>
                        </a:rPr>
                        <a:t>XIX</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KETENTUAN PENUTUP</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d-ID" sz="1800" b="1" dirty="0" smtClean="0">
                          <a:solidFill>
                            <a:schemeClr val="tx1"/>
                          </a:solidFill>
                          <a:latin typeface="Arial" pitchFamily="34" charset="0"/>
                          <a:cs typeface="Arial" pitchFamily="34" charset="0"/>
                        </a:rPr>
                        <a:t>115-118</a:t>
                      </a:r>
                      <a:endParaRPr lang="id-ID" sz="1800" b="1"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Rectangle 3"/>
          <p:cNvSpPr/>
          <p:nvPr/>
        </p:nvSpPr>
        <p:spPr>
          <a:xfrm>
            <a:off x="0" y="0"/>
            <a:ext cx="9144000" cy="523220"/>
          </a:xfrm>
          <a:prstGeom prst="rect">
            <a:avLst/>
          </a:prstGeom>
          <a:solidFill>
            <a:schemeClr val="accent6">
              <a:lumMod val="20000"/>
              <a:lumOff val="80000"/>
            </a:schemeClr>
          </a:solidFill>
        </p:spPr>
        <p:txBody>
          <a:bodyPr wrap="square">
            <a:spAutoFit/>
          </a:bodyPr>
          <a:lstStyle/>
          <a:p>
            <a:pPr algn="r"/>
            <a:r>
              <a:rPr lang="en-US" sz="2800" dirty="0" err="1">
                <a:latin typeface="Britannic Bold" panose="020B0903060703020204" pitchFamily="34" charset="0"/>
              </a:rPr>
              <a:t>Lanjutan</a:t>
            </a:r>
            <a:r>
              <a:rPr lang="en-US" sz="2800" dirty="0" smtClean="0">
                <a:latin typeface="Britannic Bold" panose="020B0903060703020204" pitchFamily="34" charset="0"/>
              </a:rPr>
              <a:t>...</a:t>
            </a:r>
            <a:endParaRPr lang="en-US" sz="2800" dirty="0">
              <a:latin typeface="Britannic Bold" panose="020B0903060703020204" pitchFamily="34" charset="0"/>
            </a:endParaRPr>
          </a:p>
        </p:txBody>
      </p:sp>
      <p:sp>
        <p:nvSpPr>
          <p:cNvPr id="5"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6</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3363465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337166422"/>
              </p:ext>
            </p:extLst>
          </p:nvPr>
        </p:nvGraphicFramePr>
        <p:xfrm>
          <a:off x="3275856" y="980728"/>
          <a:ext cx="5177768" cy="4937760"/>
        </p:xfrm>
        <a:graphic>
          <a:graphicData uri="http://schemas.openxmlformats.org/drawingml/2006/table">
            <a:tbl>
              <a:tblPr firstRow="1" bandRow="1">
                <a:tableStyleId>{5C22544A-7EE6-4342-B048-85BDC9FD1C3A}</a:tableStyleId>
              </a:tblPr>
              <a:tblGrid>
                <a:gridCol w="5177768"/>
              </a:tblGrid>
              <a:tr h="370840">
                <a:tc>
                  <a:txBody>
                    <a:bodyPr/>
                    <a:lstStyle/>
                    <a:p>
                      <a:pPr>
                        <a:tabLst>
                          <a:tab pos="269875" algn="l"/>
                        </a:tabLst>
                      </a:pPr>
                      <a:r>
                        <a:rPr lang="id-ID" sz="2400" b="0" dirty="0" smtClean="0">
                          <a:solidFill>
                            <a:schemeClr val="tx1"/>
                          </a:solidFill>
                          <a:latin typeface="Arial" pitchFamily="34" charset="0"/>
                          <a:cs typeface="Arial" pitchFamily="34" charset="0"/>
                        </a:rPr>
                        <a:t>a.	kedaulatan;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b.	kemandirian;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c.	kebermanfaatan;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d.	keberlanjutan;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e.	keterpaduan;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f.	kebersamaan;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g.	keterbukaan;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h.	efisiensi-berkeadilan;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a:tabLst>
                          <a:tab pos="269875" algn="l"/>
                        </a:tabLst>
                      </a:pPr>
                      <a:r>
                        <a:rPr lang="id-ID" sz="2400" b="0" dirty="0" smtClean="0">
                          <a:solidFill>
                            <a:schemeClr val="tx1"/>
                          </a:solidFill>
                          <a:latin typeface="Arial" pitchFamily="34" charset="0"/>
                          <a:cs typeface="Arial" pitchFamily="34" charset="0"/>
                        </a:rPr>
                        <a:t>i.	kearifan lokal; dan</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269875" indent="-269875">
                        <a:tabLst>
                          <a:tab pos="269875" algn="l"/>
                        </a:tabLst>
                      </a:pPr>
                      <a:r>
                        <a:rPr lang="id-ID" sz="2400" b="0" dirty="0" smtClean="0">
                          <a:solidFill>
                            <a:schemeClr val="tx1"/>
                          </a:solidFill>
                          <a:latin typeface="Arial" pitchFamily="34" charset="0"/>
                          <a:cs typeface="Arial" pitchFamily="34" charset="0"/>
                        </a:rPr>
                        <a:t>j.	kel</a:t>
                      </a:r>
                      <a:r>
                        <a:rPr lang="en-US" sz="2400" b="0" dirty="0" smtClean="0">
                          <a:solidFill>
                            <a:schemeClr val="tx1"/>
                          </a:solidFill>
                          <a:latin typeface="Arial" pitchFamily="34" charset="0"/>
                          <a:cs typeface="Arial" pitchFamily="34" charset="0"/>
                        </a:rPr>
                        <a:t>e</a:t>
                      </a:r>
                      <a:r>
                        <a:rPr lang="id-ID" sz="2400" b="0" dirty="0" smtClean="0">
                          <a:solidFill>
                            <a:schemeClr val="tx1"/>
                          </a:solidFill>
                          <a:latin typeface="Arial" pitchFamily="34" charset="0"/>
                          <a:cs typeface="Arial" pitchFamily="34" charset="0"/>
                        </a:rPr>
                        <a:t>starian fungsi</a:t>
                      </a:r>
                      <a:r>
                        <a:rPr lang="id-ID" sz="2400" b="0" baseline="0" dirty="0" smtClean="0">
                          <a:solidFill>
                            <a:schemeClr val="tx1"/>
                          </a:solidFill>
                          <a:latin typeface="Arial" pitchFamily="34" charset="0"/>
                          <a:cs typeface="Arial" pitchFamily="34" charset="0"/>
                        </a:rPr>
                        <a:t> lingkungan hidup</a:t>
                      </a:r>
                      <a:endParaRPr lang="id-ID" sz="24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bl>
          </a:graphicData>
        </a:graphic>
      </p:graphicFrame>
      <p:sp>
        <p:nvSpPr>
          <p:cNvPr id="9" name="TextBox 8"/>
          <p:cNvSpPr txBox="1"/>
          <p:nvPr/>
        </p:nvSpPr>
        <p:spPr>
          <a:xfrm>
            <a:off x="0" y="1841"/>
            <a:ext cx="9144000" cy="584775"/>
          </a:xfrm>
          <a:prstGeom prst="rect">
            <a:avLst/>
          </a:prstGeom>
          <a:solidFill>
            <a:schemeClr val="accent6">
              <a:lumMod val="20000"/>
              <a:lumOff val="80000"/>
            </a:schemeClr>
          </a:solidFill>
        </p:spPr>
        <p:txBody>
          <a:bodyPr wrap="square" rtlCol="0">
            <a:spAutoFit/>
          </a:bodyPr>
          <a:lstStyle/>
          <a:p>
            <a:pPr algn="ctr">
              <a:tabLst>
                <a:tab pos="358775" algn="l"/>
              </a:tabLst>
            </a:pPr>
            <a:r>
              <a:rPr lang="id-ID" sz="3200" dirty="0" smtClean="0">
                <a:latin typeface="Britannic Bold" pitchFamily="34" charset="0"/>
              </a:rPr>
              <a:t>ASAS</a:t>
            </a:r>
            <a:r>
              <a:rPr lang="en-US" sz="3200" dirty="0" smtClean="0">
                <a:latin typeface="Britannic Bold" pitchFamily="34" charset="0"/>
              </a:rPr>
              <a:t> PENYELENGGARAAN PERKEBUNAN</a:t>
            </a:r>
            <a:endParaRPr lang="id-ID" sz="3200" dirty="0">
              <a:latin typeface="Britannic Bold" pitchFamily="34" charset="0"/>
            </a:endParaRPr>
          </a:p>
        </p:txBody>
      </p:sp>
      <p:sp>
        <p:nvSpPr>
          <p:cNvPr id="11"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7</a:t>
            </a:fld>
            <a:endParaRPr lang="en-US" altLang="id-ID" sz="1400" dirty="0">
              <a:solidFill>
                <a:srgbClr val="FFFFFF"/>
              </a:solidFill>
              <a:ea typeface="MS PGothic" pitchFamily="34" charset="-128"/>
            </a:endParaRPr>
          </a:p>
        </p:txBody>
      </p:sp>
      <p:grpSp>
        <p:nvGrpSpPr>
          <p:cNvPr id="7" name="Group 6"/>
          <p:cNvGrpSpPr/>
          <p:nvPr/>
        </p:nvGrpSpPr>
        <p:grpSpPr>
          <a:xfrm>
            <a:off x="179512" y="630986"/>
            <a:ext cx="2088232" cy="5408794"/>
            <a:chOff x="0" y="5569682"/>
            <a:chExt cx="1880304" cy="4982393"/>
          </a:xfrm>
        </p:grpSpPr>
        <p:pic>
          <p:nvPicPr>
            <p:cNvPr id="10" name="Picture 6" descr="http://images.solopos.com/2014/01/070114_RHN-BISNIS-01-HARGA-KOPI-NAI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569682"/>
              <a:ext cx="1880303" cy="12469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riauniaga.co/oc-content/uploads/0/7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 y="6816599"/>
              <a:ext cx="1872208" cy="12469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img2.bisnis.com/bandung/posts/2013/10/24/449194/130112-AJB-BISNIS-01-KARETb-300x2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4" y="8063516"/>
              <a:ext cx="1858599" cy="12357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mongabay.co.id/wp-content/uploads/2013/12/Kaka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30" y="9299234"/>
              <a:ext cx="1859574" cy="12528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2531980" y="1071546"/>
          <a:ext cx="6572264" cy="4693920"/>
        </p:xfrm>
        <a:graphic>
          <a:graphicData uri="http://schemas.openxmlformats.org/drawingml/2006/table">
            <a:tbl>
              <a:tblPr firstRow="1" bandRow="1">
                <a:tableStyleId>{5C22544A-7EE6-4342-B048-85BDC9FD1C3A}</a:tableStyleId>
              </a:tblPr>
              <a:tblGrid>
                <a:gridCol w="6572264"/>
              </a:tblGrid>
              <a:tr h="287600">
                <a:tc>
                  <a:txBody>
                    <a:bodyPr/>
                    <a:lstStyle/>
                    <a:p>
                      <a:pPr marL="269875" indent="-269875" algn="just">
                        <a:buAutoNum type="alphaLcPeriod"/>
                        <a:tabLst>
                          <a:tab pos="269875" algn="l"/>
                        </a:tabLst>
                      </a:pPr>
                      <a:r>
                        <a:rPr lang="id-ID" sz="2000" b="0" dirty="0" smtClean="0">
                          <a:solidFill>
                            <a:schemeClr val="tx1"/>
                          </a:solidFill>
                          <a:latin typeface="Arial" pitchFamily="34" charset="0"/>
                          <a:cs typeface="Arial" pitchFamily="34" charset="0"/>
                        </a:rPr>
                        <a:t>meningkatkan kesejahteraan dan kemakmuran</a:t>
                      </a:r>
                      <a:r>
                        <a:rPr lang="id-ID" sz="2000" b="0" baseline="0" dirty="0" smtClean="0">
                          <a:solidFill>
                            <a:schemeClr val="tx1"/>
                          </a:solidFill>
                          <a:latin typeface="Arial" pitchFamily="34" charset="0"/>
                          <a:cs typeface="Arial" pitchFamily="34" charset="0"/>
                        </a:rPr>
                        <a:t> rakyat;</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tab pos="269875" algn="l"/>
                        </a:tabLst>
                        <a:defRPr/>
                      </a:pPr>
                      <a:r>
                        <a:rPr lang="id-ID" sz="2000" b="0" baseline="0" dirty="0" smtClean="0">
                          <a:solidFill>
                            <a:schemeClr val="tx1"/>
                          </a:solidFill>
                          <a:latin typeface="Arial" pitchFamily="34" charset="0"/>
                          <a:cs typeface="Arial" pitchFamily="34" charset="0"/>
                        </a:rPr>
                        <a:t>b.	meningkatkan sumber devisa negara;</a:t>
                      </a:r>
                      <a:endParaRPr lang="id-ID" sz="20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273050" marR="0" indent="-273050" algn="just" defTabSz="914400" rtl="0" eaLnBrk="1" fontAlgn="auto" latinLnBrk="0" hangingPunct="1">
                        <a:lnSpc>
                          <a:spcPct val="100000"/>
                        </a:lnSpc>
                        <a:spcBef>
                          <a:spcPts val="0"/>
                        </a:spcBef>
                        <a:spcAft>
                          <a:spcPts val="0"/>
                        </a:spcAft>
                        <a:buClrTx/>
                        <a:buSzTx/>
                        <a:buFontTx/>
                        <a:buNone/>
                        <a:tabLst>
                          <a:tab pos="269875" algn="l"/>
                        </a:tabLst>
                        <a:defRPr/>
                      </a:pPr>
                      <a:r>
                        <a:rPr lang="id-ID" sz="2000" b="0" baseline="0" dirty="0" smtClean="0">
                          <a:solidFill>
                            <a:schemeClr val="tx1"/>
                          </a:solidFill>
                          <a:latin typeface="Arial" pitchFamily="34" charset="0"/>
                          <a:cs typeface="Arial" pitchFamily="34" charset="0"/>
                        </a:rPr>
                        <a:t>c.	</a:t>
                      </a:r>
                      <a:r>
                        <a:rPr lang="en-US" sz="2000" b="0" baseline="0" dirty="0" smtClean="0">
                          <a:solidFill>
                            <a:schemeClr val="tx1"/>
                          </a:solidFill>
                          <a:latin typeface="Arial" pitchFamily="34" charset="0"/>
                          <a:cs typeface="Arial" pitchFamily="34" charset="0"/>
                        </a:rPr>
                        <a:t>m</a:t>
                      </a:r>
                      <a:r>
                        <a:rPr lang="id-ID" sz="2000" b="0" baseline="0" dirty="0" smtClean="0">
                          <a:solidFill>
                            <a:schemeClr val="tx1"/>
                          </a:solidFill>
                          <a:latin typeface="Arial" pitchFamily="34" charset="0"/>
                          <a:cs typeface="Arial" pitchFamily="34" charset="0"/>
                        </a:rPr>
                        <a:t>enyediakan lapangan kerja dan kesempatan usaha;</a:t>
                      </a:r>
                      <a:endParaRPr lang="id-ID" sz="20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273050" indent="-273050" algn="just">
                        <a:buNone/>
                        <a:tabLst>
                          <a:tab pos="269875" algn="l"/>
                        </a:tabLst>
                      </a:pPr>
                      <a:r>
                        <a:rPr lang="id-ID" sz="2000" b="0" baseline="0" dirty="0" smtClean="0">
                          <a:solidFill>
                            <a:schemeClr val="tx1"/>
                          </a:solidFill>
                          <a:latin typeface="Arial" pitchFamily="34" charset="0"/>
                          <a:cs typeface="Arial" pitchFamily="34" charset="0"/>
                        </a:rPr>
                        <a:t>d.	meningkatkan produksi, produktivitas, kualitas, nilai tambah, daya saing, dan pangsa pasar;</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269875" marR="0" indent="-269875" algn="just" defTabSz="914400" rtl="0" eaLnBrk="1" fontAlgn="auto" latinLnBrk="0" hangingPunct="1">
                        <a:lnSpc>
                          <a:spcPct val="100000"/>
                        </a:lnSpc>
                        <a:spcBef>
                          <a:spcPts val="0"/>
                        </a:spcBef>
                        <a:spcAft>
                          <a:spcPts val="0"/>
                        </a:spcAft>
                        <a:buClrTx/>
                        <a:buSzTx/>
                        <a:buFontTx/>
                        <a:buNone/>
                        <a:tabLst>
                          <a:tab pos="269875" algn="l"/>
                        </a:tabLst>
                        <a:defRPr/>
                      </a:pPr>
                      <a:r>
                        <a:rPr lang="id-ID" sz="2000" b="0" baseline="0" dirty="0" smtClean="0">
                          <a:solidFill>
                            <a:schemeClr val="tx1"/>
                          </a:solidFill>
                          <a:latin typeface="Arial" pitchFamily="34" charset="0"/>
                          <a:cs typeface="Arial" pitchFamily="34" charset="0"/>
                        </a:rPr>
                        <a:t>e.	meningkatkan dan memenuhi kebutuhan konsumsi serta bahan baku industri dalam negeri;</a:t>
                      </a:r>
                      <a:endParaRPr lang="id-ID" sz="20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269875" indent="-269875" algn="just">
                        <a:buNone/>
                        <a:tabLst>
                          <a:tab pos="269875" algn="l"/>
                        </a:tabLst>
                      </a:pPr>
                      <a:r>
                        <a:rPr lang="id-ID" sz="2000" b="0" baseline="0" dirty="0" smtClean="0">
                          <a:solidFill>
                            <a:schemeClr val="tx1"/>
                          </a:solidFill>
                          <a:latin typeface="Arial" pitchFamily="34" charset="0"/>
                          <a:cs typeface="Arial" pitchFamily="34" charset="0"/>
                        </a:rPr>
                        <a:t>f.	memberikan perlindungan kepada pelaku usaha perkebunan dan masyarakat;</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269875" marR="0" indent="-269875" algn="just" defTabSz="914400" rtl="0" eaLnBrk="1" fontAlgn="auto" latinLnBrk="0" hangingPunct="1">
                        <a:lnSpc>
                          <a:spcPct val="100000"/>
                        </a:lnSpc>
                        <a:spcBef>
                          <a:spcPts val="0"/>
                        </a:spcBef>
                        <a:spcAft>
                          <a:spcPts val="0"/>
                        </a:spcAft>
                        <a:buClrTx/>
                        <a:buSzTx/>
                        <a:buFontTx/>
                        <a:buNone/>
                        <a:tabLst>
                          <a:tab pos="269875" algn="l"/>
                        </a:tabLst>
                        <a:defRPr/>
                      </a:pPr>
                      <a:r>
                        <a:rPr lang="id-ID" sz="2000" b="0" baseline="0" dirty="0" smtClean="0">
                          <a:solidFill>
                            <a:schemeClr val="tx1"/>
                          </a:solidFill>
                          <a:latin typeface="Arial" pitchFamily="34" charset="0"/>
                          <a:cs typeface="Arial" pitchFamily="34" charset="0"/>
                        </a:rPr>
                        <a:t>g.	mengelola dan mengembangkan sumber daya perkebunan secara optimal, bertanggungjawab, dan lestari; dan</a:t>
                      </a:r>
                      <a:endParaRPr lang="id-ID" sz="20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r h="370840">
                <a:tc>
                  <a:txBody>
                    <a:bodyPr/>
                    <a:lstStyle/>
                    <a:p>
                      <a:pPr marL="342900" indent="-342900" algn="just">
                        <a:buNone/>
                        <a:tabLst>
                          <a:tab pos="269875" algn="l"/>
                        </a:tabLst>
                      </a:pPr>
                      <a:r>
                        <a:rPr lang="id-ID" sz="2000" b="0" baseline="0" dirty="0" smtClean="0">
                          <a:solidFill>
                            <a:schemeClr val="tx1"/>
                          </a:solidFill>
                          <a:latin typeface="Arial" pitchFamily="34" charset="0"/>
                          <a:cs typeface="Arial" pitchFamily="34" charset="0"/>
                        </a:rPr>
                        <a:t>h.	meningkatkan pemanfaatan jasa perkebunan</a:t>
                      </a:r>
                      <a:endParaRPr lang="id-ID" sz="2000" b="0" dirty="0">
                        <a:solidFill>
                          <a:schemeClr val="tx1"/>
                        </a:solidFill>
                        <a:latin typeface="Arial" pitchFamily="34" charset="0"/>
                        <a:cs typeface="Arial" pitchFamily="34" charset="0"/>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r>
            </a:tbl>
          </a:graphicData>
        </a:graphic>
      </p:graphicFrame>
      <p:sp>
        <p:nvSpPr>
          <p:cNvPr id="1026" name="AutoShape 2" descr="data:image/jpeg;base64,/9j/4AAQSkZJRgABAQAAAQABAAD/2wCEAAkGBwgHBgkIBwgKCgkLDRYPDQwMDRsUFRAWIB0iIiAdHx8kKDQsJCYxJx8fLT0tMTU3Ojo6Iys/RD84QzQ5OjcBCgoKDQwNGg8PGjclHyU3Nzc3Nzc3Nzc3Nzc3Nzc3Nzc3Nzc3Nzc3Nzc3Nzc3Nzc3Nzc3Nzc3Nzc3Nzc3Nzc3N//AABEIAIAAqgMBIgACEQEDEQH/xAAbAAACAwEBAQAAAAAAAAAAAAADBAIFBgEAB//EAD4QAAIBAwMCBAQDBwMDAwUAAAECAwQRIQASMQVBEyJRYQYUcYEykaEVI7HB0eHwM0JSJGLxFlPCF3JzgpL/xAAaAQADAQEBAQAAAAAAAAAAAAABAgMEAAUG/8QAKREAAgICAgIBBAEFAQAAAAAAAAECEQMhEjEEE0EUIjJRkSNCYXGxBf/aAAwDAQACEQMRAD8ARq6VaiJggZJFOJITntzn/LaBCOnR+HFVlZZEFizJ5iD97+mpU/UopEVhGmVuRt9PQnBHGhyeB1FkdHC+Gy7LjafbJ9tfNxUlqVpGMuhKoQqsDAsd1gdovbFze+l5eni4ZayZI7XMIAYbuTY/noEFPK+wmoMMQHBYbm9MnJ/nphpYUTwTKN5UXYEiwt351GnF/axXZIQU+3dJGZHWSx8UnJPFyP8AP59hFOSwpyok5IBPb2OMc6Rm+XKSZYYF90tmvkgkd/10/TCOmCxPOqBgAsceAOwyeedFp1Zwe05EfjBYo0GHFmvjANj9O+hgmojtMdwB3G8Yy3HHpqbzxofCldQNoJBa55/LPvpaerp4XIWSAqWzvYHzDPvqcU30jjqvWU0harq4fBP4U8PzMf8AjnHH8NFbqNIGZJA19pUnxNtvY2P2++l/2wlgKmH90y3J4Q9zb15H6aDHX0YVIqeMCJjfaBfa3Ym9rHvj66osbe2v4OH06jTU+KIKjXG+NiQwN/4Z9rc6G81JOqioWnSpV22OQf3Z7+mfvpKmm6bTsXemgRm4O4E22ixt/b9dKVFXFTIHSlhanke8u5g7ffPe2NNHDb1YUWZpgwMlJUMrggIpB2/a17dvXRaYNGjfNK0twVazrtUAX4txxnnVWes00yDxJkBm7vYHOBbk2tb89dPUo6NGNUrbY7uDvYXGODwfT8tF4pvTQaZZ9Pn6fOHSmQizML4BX1/XTCujoxEitGzW2vZrYNxY5Gsz1SvinhEkCMr7LxnlmY8X9LkHP686J0LqkShfmyYWjAVGDGxPcfUaEvGlx5gplpUdUiqKg0UlLIkrpbw1lVQV+vHe33976LBSfLU6oCpjAuASGJsMEkff8vfRWrYJyqxIH8p8QEcD1/8AGqpa+WjnYmoaVHYBYwm1o/rbnv8AppFByVRVHIsE3hh/qMCbkAYC2/udCnEEE/j1NuCDjy3/AK8fno/iyS+YRsq28oLZ79u339dEJpQXu17DG5TIGPvqVtPZ1iMtTSGBisgFhnau4En1B4/PvqrPVpCSQkIv28uNWfV6Xp7UT+IXdW8zFPLfIv2727nnWLFL0ywt1iot/wDYNbMGPHONu/4G4pkP2lMIk3UyxptOze3Zb/7TyRY89/XTVHVQ9UqzHSyvGrHasZBxnGBf/ONN/FfSKefqqsRKviIFYxAGxAvgXzz/AG9VKL4WEFUTVS1MKj/TZY/b1HGvR5YuNvTNHqUXsm0tfCsrSQlacSAq7X8uewJ/r20hWddlppvxQTG5dDDKx29gGPfHpq46v0Nq1kgp+pGSoCeZai4FrYuQOT6G9tUP/pmrZC+CQ+ywIOTxx2IHOmx+l7YXiV6Q1RdQq+pPHTIJBYli2/nklfpxzfTM/VJKGHw0UU8quNwBuCDkEnN+MenPppGk+HOoguEEiyx2ZR65zg/bSXUqbqUUu2q3TMVsCPMB9+L40/DFJ1oV40XE/VZ3dJJPEi8f8MrZUkjAPqLfcc9tBq5fl4bzl33Hyyq6sARwyj17E3P11Q3qnRQVdxFxdS1u32/tpuPp1fVxl1pZnKgWJSwt99MsUEBY0Ox9djaURPLMsJP+sqLvHewHpfPOnaTqXSQqvUzVcj9ysu0tyLsDft9MaDR/DIeJJK2SSF3jJChb5uRfjjH/AI01/wCnqNlKK+1kI/fKbXH39/pqUpYekx/WqpHKybok6w09IhaQOxZpnA3Lk3LXtyb2t7a7QxvV0woqWW6FgJmGAoI7diMd/btqQ6CiQlYJ3BcbXR4luSDfBtgYObjt9NWsXTqnp1LJU1NU0xkXzE4sfQXxzfj6anOcIx0xJY2nRn+qJPS1LiSgjkABCyB8sSBYnAxm3AHNuNJRfEFRDF4E0McuLIxI8oIyMg8g27Ea0Py8dZTsJ55J2XyqzJsx/W9vy0mnQ6ZmAdnWMrtJ/EQeb2+mNMs2OqmP6nWy7+GPkeqUqTOwSqjLJaMEbQbcXBuRj11RdaHUOh1kRlk+ZpFdpYi6jbc34xb7cY1c9A6W9MFmg/czxgksJSqupPob/S3660E/TOh1+1OuVs9LGzeWWKLxLE272IS/HGdQjkistLaYsYJ6o+bQ9fqmQQArGjMP3hBLJe2R9Pvq9628vTKRJum1LTq4BllGC5PF7G4xbsNR6j8Gfs2qMdRWrJDe6tHGV3A2zYjy9/UYtpx/h2iqxTpTVREyL59iKTjIJH89WlLFaH9VfBmqD4kmhVkqSSPMN/8AuycflrvUfiBCU+UZmjK2Kubte/JNrZ9tWFZ8DVTJuo62mnkJJKM+0nnj8tLdN+DquQM89PLdbbQtlzfkk5t/n1e/GvmL6k3ZzpnU+nML1klQHU4QAEKPYcfprUR1PRWjVm6fKCQCRsOo9K+CqSiq46mUSzSILmNyCpPbtn6a1Ph1/wD7K/8A8H+uvN8nPjcvsv8A4RnBp6KoNcF2guzKbG1lv/8AHNvfUo/FVXdwm8WVdsZta/Y+v9dCjoUijMkshfff/cB7ci/+DUJDUUsE8r+EsarwLsBYeluOdZ65OkTctjB2L5ZacRWyDtBA4tfGMai1VFCJF8F1AJcEi33BH2/MaVg6is4SR3facMu5jbm9hi/DD0799OwAzxsiI0h9HUWa3qCB/XI9dFxcew2/2diniksHYeYHaCxFz/nbjQF6VAC2wCOPymzY2/rzn001TUNLEHaIASH8IGVW+LAG/cj2/XUailgLBqWrDII9rI7MqC334uDfjXKSTpM6MpLpgDRFNrx0lOzDlnFyRzaw550zTTxQBFURRsPxLtsAffn19f66BG9XSqg2oQXtGwYeY+nF7e39L6PHIZZ3V1LiUkeTy2t7d7/U66Tb7Byb7Y0sw2C0MQUKxJKZAP8ADN76jOgqL7o0VGX8VlKkc+t+xPfQjS08LlxZDtuQH3Hvk3N/X+OkqqKbZH8sUDbs7ja63976nGNvTBsuKLpb1vUAlPCrKovKIVuCM23YHf37d9RrPh6KWRxLXVYcEB47C1u1ltjOrr4FpCi1tXDVCmYWDgjcklrm5W4N+fz0j8YVNfDUwFpUYSQCUCJfDwTY3vcnPv8Ab12PFNYeaZrUmseysXoChB8vUFAbkAJY8WH6i+vU/QoPlgaos0ighvDIG764B/rfSCdQrE3I5eFmxtkkKMSeDci+uw1tVG375htJKkliB6i/1sc/T6az/wBSifua6LSlceMnT+m0a1PIIGbD1b0v669W146XVQyfJyySwnxJ6ZaYgkqRazlvob2I1T9Uq+rU0TS9GWaGcR77owXyggH68/ofTUfiGqaT4T6PLXT1LdQnR5aia5IK7vJ6AY441qwYFKKmc51Bz+S4618T1XV4oJZ6EwTrKyAIQ7KhN/N27Wt9OdJx1S0apPJ/1EsjE+I0YuFIwARbGqXp1cs1GgCkRIuXc7iQNPR1S2WJSFJzY43A4sLfw12eUpSdoMPIcsdNbGT1ieWNvBhVUuLBfXv2wOdVyfEU1PUmKWNkJBuzk2Hfv7W0SbqBuI1UxLhWLHv2zwPe/trxeU70koyfEsJHkYFXHoBfP5ajGKX5Im2wkvxZNE8dNKYtsgO2QEeYcYOhnrL/APC/v4ii/wCemzDHKqK6hWS6oB5Rb2HP3xxpf9nochFt/wDiB/lpbxP4A2xUVwpJNxJkYkbUkX7XIHP39tN0tTUyQ7hEpew85Jta/Av+VjoMMce9Xmjaos3lBb/cPfnsMj+xK0ztCSJgXc7NuwttufX8uPTTyrqtitD6hXpULxiUg4Zx+AGwxxf6e2k6mKaj8J6akbM2wGOQlgP+Rx/XUZ4q+qhWOinQ7hanEq7fpYY9u3150KkPUdqyVtISIx4as7EbvcAf4P10sYtW21/o5LQWSqq3YzRsZIgxjWFn239ycm2T+WgJV1rOXFIWBIUsoBRh3GPUAcH097WEqU0srLOshAFiBYkG9s5+ntg/TTPySRFgZUaDaCplIAvzcAH3/wDOu5xitoICMo9gkaM7kb33hbHn8JGOdGmkaPahZnkU+RH8tj25xix/PQIBCkjGONJChBVwPwj7d/b3116eQxlySpveyqCB6H3/AI++pumxQlbISjQMojkcX2gAkEj14+3poD09ok8OePxCcsb5X2znkaVl6pFCVadXKgeaYWsCudox9LfQD01Y0LL1RFSni8LfdSZBlsc8Y4vz34yNM4SiroaMZNpI0vRYpK3po6S7xpKUC7zc4tyBpX4i+Hq3o9EtVL1FqqNbId5IZRzi5OPvqu650SrpelXiPiqWW8bTmAZNgQwsOSOf56h0ekt8OSy9WnMvVJJFNNuqvFYJ3UWvtxc+9hnWuMJPE1Ls3zU5fbNU6K9asyhkJEljbAu3tnNtMWjmB8eNFCix2twD3OcDQpN8ivSBAqKFK5tYgn8/z9ddenEKI08sihbggJ+I855t7/T76yOk6MMouLpg5pkKor04eO+8AkX3X7a9IfmYVKIGZ1ubNcY4HpwBj2GllovmPEimqT4TCxCIb3+/pa3pp35UpTsYtzbQCXMYawti+cj7jRfGOrAQaChn3qaSIXB37VK2xa4tz30vH02hEKSRqylF2hwLbh3JuPfXHpamJx8tOk0aMd2/FsAWubg4BzbHroppp7AUrLIpbLHB+t/rottdSOIfICDdtqmkjDk/vWBzzzbm59NdZp1sFKhS5YKBuNifpzzrtRS9SXKrBOct4a2Q8c3Izf0x7G+kaKm6uqf9SwjkLENGLZHYg+t/4aP5K+SCOMk0IfbStHcbd5Ia+e+faw1AmNSVakS4wbj+2pxGUm81Qkd8lUCm5HOPXjRxQs43Caaxzhcfw1NtIBT1CRUMUCI3iKFKjcRuLX/Fa/rfN8aJ011rWZS8XjR4bZaygD0Jyc6q+o9PralYoZKeUxPYtOGClD3JGcAX754xo/SvhejpVmaSsmnjIbCYAxk3F82+mtzjjULlLY9Ki5hhIdJRJNe20naHN+CQe300w0ksXkklgCBRcutj+RHGOO/316Q+RJXZDcL/AKjAswF+T749DzxqHy6zt4wWMyxHJvn3+lrC5se2sbrtk2PwOgjWeQrYN5LHsfYW7j09PU6ZE0UV1QRIi9ze1ye/54P00iSV2KWMgZsbQvlPf2/z841Yg+XWKOZXlXHcKpBsBYd8azuHJ7ZyHoKinSO4ZPFZvOYUK2x3HHJ0Sjqvh+SpkTrMkyqLm8cbMCOCTYXHPp/eshgmiSQGJ1O8qviG+4A8i3bJv3tfTvS/lP2oi9RjEO0AqhuyzC/dRe/6+nfV8eOKyKxofkK9Z+Hehy1LTdLqhJBJdldZP9OxvbI7X/w6GHqun9Nk/Z+xxCm4RgFpXOBdbHPIP5++rr436jD1esgPRxB/06KDMygE3JutiOPwkdsnWXnl6pTncq1fijG+mUqxFrgYI7n0t9NbJ47nXK0c8lZeNF5TfPy/BMvVfiyaoarc2p6GWC1wr4uoW+cZ7Cx1SdL6ytYkj1MQil3G4YgBx3Of1Avz9ddqalZ5oZ6+R3nRNqSTszlMjyi55wBe39iUM1H48s8KiCdrK71DAlfTucfT3OuzThNfiHLOU538DcJhkJvGp5L23WC4yAbD0/p6ylMQ2BqRrzHLXI2nP4s2HHfUvH2BbSKWtuBuABi/Nv7ahWeIl3WPeEIuYxgt6nWFbYvYSnYbWIAjRsKxPe18DRGCyC6G4UnABDHtaxt/n21mZOq1kU0O2illid18/gkXBHIFsjnP8dXdJDUbPFqJiqyWICgA543ZycDTTwuO2D4F42pBWS+CXWaU2YACx9Dzxi+iyRzruSAgIsdi8psPW/Of76aTwaezQSqytyVsL2OT/Hv/AB0B56hoGkSLaqMpsRfH17HF9K5fo4i3zQjAUpKbnyAbeP8AuJyM6PSKzReHUM43MrNGhyccG+Pt7aX3Slr+KwdiA6KgYoeff116WSrp2Jhjlmu+07sXGc/T+vtrmm9BCRQU0L7RIg3MW2lr9uCf8toZqQpI8SMWxhrf/HSr+LGFeVk3C4WMx2IsSfv/AH1L9oTnPy7m/cxc6Hrb32GycixmOSN5oijm0iKCALkYuT6WH5DHcgo5CsbUkhhit5ooj+IZvknHP6arKQT9P8IyQTJKyeWMH95IRcHy5xxoknW/Fmp6YOCrNsVVBzkjynO77fT01f15P7QJMs5qT5pmWOkZURiTJtBswuefTUYqJjdSiRxBRdlG5nYEX7+Ue321ETI1Oks1QFEhv5GsL4sLEjsTk/2149To6ePcZFAmHlIN7Dt3J4F7e/BxqX3rSQLPRmq8ilYvDBbZFKxB3AG9wMdhj+Gj0nTSI8iONnQFs3xxYi5Fs+nfQ4ZYUCyAu9NttuLB2HfAt7j0P8zVEiERoxSFWuL/AIbLjkHvj/zoOT6SBYaSnmV387kknkjbb+ttQo7lZC0UkRictuvftwfTkevGhRpGJA28OxXebNYAe4Nxb+OhT+JArNG0r7fKWGVtnB9OOwvz7aVK9HDgjjhVZTLaQtgFsDAxnHf/AC99L19TVQOqQwuXK+Rtu/dyORgW9jc3GrLofysDNPXxwlvKqvt3WAHBJJsQfXVpUznqCsaYKE2bgpQggc+mTbt799G63VmqOBPHyctmLi6NU1DNN1Vl3Abtsbnct8gYt7dtMrS0lGFhahjZlX928sYJW2ct9+OdPTiWJOFLRC4jUc/cHHbn20nLUh2Db0UoLqfEB9jbHN7i/bI54rznLb6IyhKPYUzrLSRlkIFx5VAFhwLG+Prx/PzVh8HZIQWGfDPJH2x6jv31GjgjERZy6hz+KQWYA9yMZFvXGjyyLGEMKxhQNrNFGCxv6/X751KVXSEsFDLI26Mbja7jyMAy8/bj9fXQp5CE8iyOwuRhiWbtcA+nt/cs1SHSYm2yIBgVHGe4/TXKbY0qLHCz3RmEsuT/APrb+Xr76K/bOskgP4pF2hrGxUmwsMc5N/4DXhHUyFmLeQhmDG6qosbZ9fTTfiyyiBY5RssygncNt/W/1POlHn2qEUsd+QjFV3HjueRm5+2ppts4Vfb04MJ6lI5lNt4IznF/X7Y9tEFSoBvUeKODe5YC/YjGCD3/AC0XaKijEkwhaN2Ia5G0e7H7ev8AK1HP0zqSsY6UqacgoGRQ3hsBkg8rfHbg821eCjPTew1Y/HO0rrGjCWx3HaMgG/O61z7fXTa9SqQos7AWx+9UarIJvkxtXwWBAaREO6zei39Dntex+mi7n/8AZVvfwedCeO+gNFcvUzVqDG22NtyiUIqgYyozjAufUW+6TsibhB0vxElPmZlJ2yEYK/8AEW+t/sNXQoKKKGZj5mJvyPxAEcngW+/56GvS6qohdIZzTRuo3A2INu9h+vN8jWzHkxxetIoijh6i83WHiEE0KWePysR4jXBANsA++fTVxS9HngrFm+fp2p5W8U713OTYA5vfuDfgnXek9FHSmmSWtkkqGy5JGxbXsbc4v62vpgpIjSGF2lcJua5wze3ob2H2HvozzRbrGznXwOU8kaG8UccgAKkE+Q2vm3+frodSaYzCVqZpFhyjlwEzYEEYv731T1PXo9gWdWMgYAWVgObgEYucHk3Nz25X631l1KtAkJQIRNHGxBVrYvnmyk89tShgny6FoanfqTO8PgoZy3lCR7htPvn+XHvfXekL1CrM11i8KAq0xSQM1919oNs2AJt7YxfWc6lW1LNHUxUxhpQQkcZAO4Z5JOb9zrXfCHTZemUEvWKjwjEsZaWmLMTe99xBFrdvXntrTlhHHj+LGkkkXXVIKaeN1Ulo6dQQVAIx5rbcC58p/wAwej6vWRBYKieGGmcpEspa4Rs4Yci4GP7nSLVBip5KqkCCoZQSFjJNn843C9j/AL1uO2i9IioXMkcxdaqUF4JZjcri17EC9rKBuF7A5vfXnUlF2ctIYqLVYSjMyIq+eRd48tyTYHdfuRtP/b66qZelzuy+AiSxq1wbAHaDkA9zYc6kyU6tZp4phUy2jlYWSLbYFd1gDuIAI7W/PnU56oRGihKxTxRhHsACDbn6cZvi/vpoxkqSEtt0JtUfL1FRSw3aEnLPGzEL/wAeMAX/AF99SfqEaxmWapCIWQAxjjNgOB68/XWNn6nU0/UnFWrxNHZH8JtwNr+bN+1uLX0/03ruzqAliox1BNxUq8N1LMbs3Fgcel8n01ul4tqx3jNhTKHV5zItpQY7KfL25JuM3tb6cHR0llpokKG1wyjeGUYA75GeACPtrL13UjFJ4NFDJInk3BXLDznyg374P30pD1SWnp4VmmeGRzb5beu082YnsLk3yT+Ws/00pK/gTia56pptruS8JTe8i2Yte+c8G3B9T2zZFahacKBC7UxYA4sQ1/bJF8YP6nNJDXRxxtPVqvza3EO5l2MpFhewthRYn+NhpLq1a3T6cy0deyO771pka6IrDnzAFjcntiwJ1SPi7pB4sverdfMJ8Chj8Odm2NETdLljZhm7DcCPy9dCpKyskDRkwtXbSS8IEingjygc9rHuPbWFavM7NLUxmaZ2u0hOT9hj1PHJN9bKgqejz0lOoVqGQ8yzrcNj1vnJ1ol40caVI0QxXoNQzRNSeH480892VXIBAIueOPp9M41BaqpKgrPIotgeEht9yL6zlZUN0arlTplVIYb3G5l83v5SfzB/TQ3+KatnZlpOnopNwpgBsPS5OdH6Zt2icsTTNz4pvvEhfcRsQRA3IJ/IYOi1HUQnn8QpEcM5Tg2/XjtrGL1wqXlaokRJP3Z8NBtkQcWuLrz+fbTFV1qnhpJVp3jqA/kkBNiRyLHvwM4tj6ai/EdoFOzSftgU43r+8imGyFuTa2FJt9e2kuofElGys2ZkUhQWwDg3z6/bP21mIuqBaczGqlFSYvBEKeQCO/CkY98+mmuldVnTp7saaOZTKLqy3ANjn9P01T6WMd0FxSGOvVa1lDTUtNMpklbxMRlSxAJyfXPr9vRX4e+HOq9VAAUpDC3MwNgTY2t7/wAtbv4Rq46qR5XpUimvZESMALxexx2GtQjLIfLF5muBjm38v66zz8yWNeuMRoxtFPTxU9CBF1FIFK2UGwC35I9uw7XvqJaEbP2iEQst2Ly2CXYC/wBO1z78dh9VjjSVT1JTPELhYY13Mx7qVIzfGT6X0j8/SJI3UJd8aSBQFQls7L2HrY4ucYJ1kSclZCX6G2poPDkjo5RJWyuwUrGQpx5bDng5tj+OlqyFpvCrEY0EEMiiFNv4wfKzML8X+uDo8EtNPVU0U9ZUUlVKxNpBuLsLX4NvU3Bwce2k/iHetMjNUP4sKgxvBHYhDY+Zhm4txb+engnyp/J0f8jtXTmsp0p2UCKAWjRmNrsbHdci4Fy2PQDSwpoJ3SDp1CKh4j4NRvlYnGLrc2tgsO1h9LJ0ElRHHsp4IHVm3w7vJ3vcPbOb3HF/tp2hhnKTVCRlJnLM0DzEEXHN89u18aanC0C+LtFN8RfD9PJKB06ZMkCUOxNrdvpnGudN6NN0qknEohSItfaw3O9zYG6/7ccZ1rZqtaamWSKE07MWVoUa5Q7rbTi97382s9VPDMfmRtgkJ8KIST3BIFySSbE57+vY6rDLOUeLLOaktIXilhhUiGFHnjXfHEbR+NJ/tz6C9/rrJdf6hVPXf9dCUqKdgIwb2HBN9wue35n11r6eOKrrI1mKNUi1mbI25uT3A9tXPTemZWal+XIddn75LBcXwGPGT6aeOeOHckLGl2fN+m9Mr+vdU8ORWQxrnxARsTJsMZxe19WsPRa/rRkjnp6eIgj99EgBZLC3l/mLXzrcGkZ61540jmmkDbiCLm4sDfm4F/f6aPTowleKAiaVGABAKJn19LZGhL/0b6VFFON7MrH8JUdLCKVIkmrHIJeQ3x/229xqy6L0CnhLiWAhb+ZCLi9sWOcc41oJqqn8R9i75ol8RVFm29uR3uf850CKaWSAVUjKqx3JRRv9u3049tZp+TOXdlHlhZnuofBtNIhNHMEZAQRKhNrn/aO1s9++hf8A00ibPjT5zyB/HV9UtaI1DylwDdEZWW+ME/T+B1m6jq3VhPIBSv8AjP4d1ue2ONUxeRnlfFi+xX0f/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28" name="AutoShape 4" descr="data:image/jpeg;base64,/9j/4AAQSkZJRgABAQAAAQABAAD/2wCEAAkGBwgHBgkIBwgKCgkLDRYPDQwMDRsUFRAWIB0iIiAdHx8kKDQsJCYxJx8fLT0tMTU3Ojo6Iys/RD84QzQ5OjcBCgoKDQwNGg8PGjclHyU3Nzc3Nzc3Nzc3Nzc3Nzc3Nzc3Nzc3Nzc3Nzc3Nzc3Nzc3Nzc3Nzc3Nzc3Nzc3Nzc3N//AABEIAIAAqgMBIgACEQEDEQH/xAAbAAACAwEBAQAAAAAAAAAAAAADBAIFBgEAB//EAD4QAAIBAwMCBAQDBwMDAwUAAAECAwQRIQASMQVBEyJRYQYUcYEykaEVI7HB0eHwM0JSJGLxFlPCF3JzgpL/xAAaAQADAQEBAQAAAAAAAAAAAAABAgMEAAUG/8QAKREAAgICAgIBBAEFAQAAAAAAAAECEQMhEjEEE0EUIjJRkSNCYXGxBf/aAAwDAQACEQMRAD8ARq6VaiJggZJFOJITntzn/LaBCOnR+HFVlZZEFizJ5iD97+mpU/UopEVhGmVuRt9PQnBHGhyeB1FkdHC+Gy7LjafbJ9tfNxUlqVpGMuhKoQqsDAsd1gdovbFze+l5eni4ZayZI7XMIAYbuTY/noEFPK+wmoMMQHBYbm9MnJ/nphpYUTwTKN5UXYEiwt351GnF/axXZIQU+3dJGZHWSx8UnJPFyP8AP59hFOSwpyok5IBPb2OMc6Rm+XKSZYYF90tmvkgkd/10/TCOmCxPOqBgAsceAOwyeedFp1Zwe05EfjBYo0GHFmvjANj9O+hgmojtMdwB3G8Yy3HHpqbzxofCldQNoJBa55/LPvpaerp4XIWSAqWzvYHzDPvqcU30jjqvWU0harq4fBP4U8PzMf8AjnHH8NFbqNIGZJA19pUnxNtvY2P2++l/2wlgKmH90y3J4Q9zb15H6aDHX0YVIqeMCJjfaBfa3Ym9rHvj66osbe2v4OH06jTU+KIKjXG+NiQwN/4Z9rc6G81JOqioWnSpV22OQf3Z7+mfvpKmm6bTsXemgRm4O4E22ixt/b9dKVFXFTIHSlhanke8u5g7ffPe2NNHDb1YUWZpgwMlJUMrggIpB2/a17dvXRaYNGjfNK0twVazrtUAX4txxnnVWes00yDxJkBm7vYHOBbk2tb89dPUo6NGNUrbY7uDvYXGODwfT8tF4pvTQaZZ9Pn6fOHSmQizML4BX1/XTCujoxEitGzW2vZrYNxY5Gsz1SvinhEkCMr7LxnlmY8X9LkHP686J0LqkShfmyYWjAVGDGxPcfUaEvGlx5gplpUdUiqKg0UlLIkrpbw1lVQV+vHe33976LBSfLU6oCpjAuASGJsMEkff8vfRWrYJyqxIH8p8QEcD1/8AGqpa+WjnYmoaVHYBYwm1o/rbnv8AppFByVRVHIsE3hh/qMCbkAYC2/udCnEEE/j1NuCDjy3/AK8fno/iyS+YRsq28oLZ79u339dEJpQXu17DG5TIGPvqVtPZ1iMtTSGBisgFhnau4En1B4/PvqrPVpCSQkIv28uNWfV6Xp7UT+IXdW8zFPLfIv2727nnWLFL0ywt1iot/wDYNbMGPHONu/4G4pkP2lMIk3UyxptOze3Zb/7TyRY89/XTVHVQ9UqzHSyvGrHasZBxnGBf/ONN/FfSKefqqsRKviIFYxAGxAvgXzz/AG9VKL4WEFUTVS1MKj/TZY/b1HGvR5YuNvTNHqUXsm0tfCsrSQlacSAq7X8uewJ/r20hWddlppvxQTG5dDDKx29gGPfHpq46v0Nq1kgp+pGSoCeZai4FrYuQOT6G9tUP/pmrZC+CQ+ywIOTxx2IHOmx+l7YXiV6Q1RdQq+pPHTIJBYli2/nklfpxzfTM/VJKGHw0UU8quNwBuCDkEnN+MenPppGk+HOoguEEiyx2ZR65zg/bSXUqbqUUu2q3TMVsCPMB9+L40/DFJ1oV40XE/VZ3dJJPEi8f8MrZUkjAPqLfcc9tBq5fl4bzl33Hyyq6sARwyj17E3P11Q3qnRQVdxFxdS1u32/tpuPp1fVxl1pZnKgWJSwt99MsUEBY0Ox9djaURPLMsJP+sqLvHewHpfPOnaTqXSQqvUzVcj9ysu0tyLsDft9MaDR/DIeJJK2SSF3jJChb5uRfjjH/AI01/wCnqNlKK+1kI/fKbXH39/pqUpYekx/WqpHKybok6w09IhaQOxZpnA3Lk3LXtyb2t7a7QxvV0woqWW6FgJmGAoI7diMd/btqQ6CiQlYJ3BcbXR4luSDfBtgYObjt9NWsXTqnp1LJU1NU0xkXzE4sfQXxzfj6anOcIx0xJY2nRn+qJPS1LiSgjkABCyB8sSBYnAxm3AHNuNJRfEFRDF4E0McuLIxI8oIyMg8g27Ea0Py8dZTsJ55J2XyqzJsx/W9vy0mnQ6ZmAdnWMrtJ/EQeb2+mNMs2OqmP6nWy7+GPkeqUqTOwSqjLJaMEbQbcXBuRj11RdaHUOh1kRlk+ZpFdpYi6jbc34xb7cY1c9A6W9MFmg/czxgksJSqupPob/S3660E/TOh1+1OuVs9LGzeWWKLxLE272IS/HGdQjkistLaYsYJ6o+bQ9fqmQQArGjMP3hBLJe2R9Pvq9628vTKRJum1LTq4BllGC5PF7G4xbsNR6j8Gfs2qMdRWrJDe6tHGV3A2zYjy9/UYtpx/h2iqxTpTVREyL59iKTjIJH89WlLFaH9VfBmqD4kmhVkqSSPMN/8AuycflrvUfiBCU+UZmjK2Kubte/JNrZ9tWFZ8DVTJuo62mnkJJKM+0nnj8tLdN+DquQM89PLdbbQtlzfkk5t/n1e/GvmL6k3ZzpnU+nML1klQHU4QAEKPYcfprUR1PRWjVm6fKCQCRsOo9K+CqSiq46mUSzSILmNyCpPbtn6a1Ph1/wD7K/8A8H+uvN8nPjcvsv8A4RnBp6KoNcF2guzKbG1lv/8AHNvfUo/FVXdwm8WVdsZta/Y+v9dCjoUijMkshfff/cB7ci/+DUJDUUsE8r+EsarwLsBYeluOdZ65OkTctjB2L5ZacRWyDtBA4tfGMai1VFCJF8F1AJcEi33BH2/MaVg6is4SR3facMu5jbm9hi/DD0799OwAzxsiI0h9HUWa3qCB/XI9dFxcew2/2diniksHYeYHaCxFz/nbjQF6VAC2wCOPymzY2/rzn001TUNLEHaIASH8IGVW+LAG/cj2/XUailgLBqWrDII9rI7MqC334uDfjXKSTpM6MpLpgDRFNrx0lOzDlnFyRzaw550zTTxQBFURRsPxLtsAffn19f66BG9XSqg2oQXtGwYeY+nF7e39L6PHIZZ3V1LiUkeTy2t7d7/U66Tb7Byb7Y0sw2C0MQUKxJKZAP8ADN76jOgqL7o0VGX8VlKkc+t+xPfQjS08LlxZDtuQH3Hvk3N/X+OkqqKbZH8sUDbs7ja63976nGNvTBsuKLpb1vUAlPCrKovKIVuCM23YHf37d9RrPh6KWRxLXVYcEB47C1u1ltjOrr4FpCi1tXDVCmYWDgjcklrm5W4N+fz0j8YVNfDUwFpUYSQCUCJfDwTY3vcnPv8Ab12PFNYeaZrUmseysXoChB8vUFAbkAJY8WH6i+vU/QoPlgaos0ighvDIG764B/rfSCdQrE3I5eFmxtkkKMSeDci+uw1tVG375htJKkliB6i/1sc/T6az/wBSifua6LSlceMnT+m0a1PIIGbD1b0v669W146XVQyfJyySwnxJ6ZaYgkqRazlvob2I1T9Uq+rU0TS9GWaGcR77owXyggH68/ofTUfiGqaT4T6PLXT1LdQnR5aia5IK7vJ6AY441qwYFKKmc51Bz+S4618T1XV4oJZ6EwTrKyAIQ7KhN/N27Wt9OdJx1S0apPJ/1EsjE+I0YuFIwARbGqXp1cs1GgCkRIuXc7iQNPR1S2WJSFJzY43A4sLfw12eUpSdoMPIcsdNbGT1ieWNvBhVUuLBfXv2wOdVyfEU1PUmKWNkJBuzk2Hfv7W0SbqBuI1UxLhWLHv2zwPe/trxeU70koyfEsJHkYFXHoBfP5ajGKX5Im2wkvxZNE8dNKYtsgO2QEeYcYOhnrL/APC/v4ii/wCemzDHKqK6hWS6oB5Rb2HP3xxpf9nochFt/wDiB/lpbxP4A2xUVwpJNxJkYkbUkX7XIHP39tN0tTUyQ7hEpew85Jta/Av+VjoMMce9Xmjaos3lBb/cPfnsMj+xK0ztCSJgXc7NuwttufX8uPTTyrqtitD6hXpULxiUg4Zx+AGwxxf6e2k6mKaj8J6akbM2wGOQlgP+Rx/XUZ4q+qhWOinQ7hanEq7fpYY9u3150KkPUdqyVtISIx4as7EbvcAf4P10sYtW21/o5LQWSqq3YzRsZIgxjWFn239ycm2T+WgJV1rOXFIWBIUsoBRh3GPUAcH097WEqU0srLOshAFiBYkG9s5+ntg/TTPySRFgZUaDaCplIAvzcAH3/wDOu5xitoICMo9gkaM7kb33hbHn8JGOdGmkaPahZnkU+RH8tj25xix/PQIBCkjGONJChBVwPwj7d/b3116eQxlySpveyqCB6H3/AI++pumxQlbISjQMojkcX2gAkEj14+3poD09ok8OePxCcsb5X2znkaVl6pFCVadXKgeaYWsCudox9LfQD01Y0LL1RFSni8LfdSZBlsc8Y4vz34yNM4SiroaMZNpI0vRYpK3po6S7xpKUC7zc4tyBpX4i+Hq3o9EtVL1FqqNbId5IZRzi5OPvqu650SrpelXiPiqWW8bTmAZNgQwsOSOf56h0ekt8OSy9WnMvVJJFNNuqvFYJ3UWvtxc+9hnWuMJPE1Ls3zU5fbNU6K9asyhkJEljbAu3tnNtMWjmB8eNFCix2twD3OcDQpN8ivSBAqKFK5tYgn8/z9ddenEKI08sihbggJ+I855t7/T76yOk6MMouLpg5pkKor04eO+8AkX3X7a9IfmYVKIGZ1ubNcY4HpwBj2GllovmPEimqT4TCxCIb3+/pa3pp35UpTsYtzbQCXMYawti+cj7jRfGOrAQaChn3qaSIXB37VK2xa4tz30vH02hEKSRqylF2hwLbh3JuPfXHpamJx8tOk0aMd2/FsAWubg4BzbHroppp7AUrLIpbLHB+t/rottdSOIfICDdtqmkjDk/vWBzzzbm59NdZp1sFKhS5YKBuNifpzzrtRS9SXKrBOct4a2Q8c3Izf0x7G+kaKm6uqf9SwjkLENGLZHYg+t/4aP5K+SCOMk0IfbStHcbd5Ia+e+faw1AmNSVakS4wbj+2pxGUm81Qkd8lUCm5HOPXjRxQs43Caaxzhcfw1NtIBT1CRUMUCI3iKFKjcRuLX/Fa/rfN8aJ011rWZS8XjR4bZaygD0Jyc6q+o9PralYoZKeUxPYtOGClD3JGcAX754xo/SvhejpVmaSsmnjIbCYAxk3F82+mtzjjULlLY9Ki5hhIdJRJNe20naHN+CQe300w0ksXkklgCBRcutj+RHGOO/316Q+RJXZDcL/AKjAswF+T749DzxqHy6zt4wWMyxHJvn3+lrC5se2sbrtk2PwOgjWeQrYN5LHsfYW7j09PU6ZE0UV1QRIi9ze1ye/54P00iSV2KWMgZsbQvlPf2/z841Yg+XWKOZXlXHcKpBsBYd8azuHJ7ZyHoKinSO4ZPFZvOYUK2x3HHJ0Sjqvh+SpkTrMkyqLm8cbMCOCTYXHPp/eshgmiSQGJ1O8qviG+4A8i3bJv3tfTvS/lP2oi9RjEO0AqhuyzC/dRe/6+nfV8eOKyKxofkK9Z+Hehy1LTdLqhJBJdldZP9OxvbI7X/w6GHqun9Nk/Z+xxCm4RgFpXOBdbHPIP5++rr436jD1esgPRxB/06KDMygE3JutiOPwkdsnWXnl6pTncq1fijG+mUqxFrgYI7n0t9NbJ47nXK0c8lZeNF5TfPy/BMvVfiyaoarc2p6GWC1wr4uoW+cZ7Cx1SdL6ytYkj1MQil3G4YgBx3Of1Avz9ddqalZ5oZ6+R3nRNqSTszlMjyi55wBe39iUM1H48s8KiCdrK71DAlfTucfT3OuzThNfiHLOU538DcJhkJvGp5L23WC4yAbD0/p6ylMQ2BqRrzHLXI2nP4s2HHfUvH2BbSKWtuBuABi/Nv7ahWeIl3WPeEIuYxgt6nWFbYvYSnYbWIAjRsKxPe18DRGCyC6G4UnABDHtaxt/n21mZOq1kU0O2illid18/gkXBHIFsjnP8dXdJDUbPFqJiqyWICgA543ZycDTTwuO2D4F42pBWS+CXWaU2YACx9Dzxi+iyRzruSAgIsdi8psPW/Of76aTwaezQSqytyVsL2OT/Hv/AB0B56hoGkSLaqMpsRfH17HF9K5fo4i3zQjAUpKbnyAbeP8AuJyM6PSKzReHUM43MrNGhyccG+Pt7aX3Slr+KwdiA6KgYoeff116WSrp2Jhjlmu+07sXGc/T+vtrmm9BCRQU0L7RIg3MW2lr9uCf8toZqQpI8SMWxhrf/HSr+LGFeVk3C4WMx2IsSfv/AH1L9oTnPy7m/cxc6Hrb32GycixmOSN5oijm0iKCALkYuT6WH5DHcgo5CsbUkhhit5ooj+IZvknHP6arKQT9P8IyQTJKyeWMH95IRcHy5xxoknW/Fmp6YOCrNsVVBzkjynO77fT01f15P7QJMs5qT5pmWOkZURiTJtBswuefTUYqJjdSiRxBRdlG5nYEX7+Ue321ETI1Oks1QFEhv5GsL4sLEjsTk/2149To6ePcZFAmHlIN7Dt3J4F7e/BxqX3rSQLPRmq8ilYvDBbZFKxB3AG9wMdhj+Gj0nTSI8iONnQFs3xxYi5Fs+nfQ4ZYUCyAu9NttuLB2HfAt7j0P8zVEiERoxSFWuL/AIbLjkHvj/zoOT6SBYaSnmV387kknkjbb+ttQo7lZC0UkRictuvftwfTkevGhRpGJA28OxXebNYAe4Nxb+OhT+JArNG0r7fKWGVtnB9OOwvz7aVK9HDgjjhVZTLaQtgFsDAxnHf/AC99L19TVQOqQwuXK+Rtu/dyORgW9jc3GrLofysDNPXxwlvKqvt3WAHBJJsQfXVpUznqCsaYKE2bgpQggc+mTbt799G63VmqOBPHyctmLi6NU1DNN1Vl3Abtsbnct8gYt7dtMrS0lGFhahjZlX928sYJW2ct9+OdPTiWJOFLRC4jUc/cHHbn20nLUh2Db0UoLqfEB9jbHN7i/bI54rznLb6IyhKPYUzrLSRlkIFx5VAFhwLG+Prx/PzVh8HZIQWGfDPJH2x6jv31GjgjERZy6hz+KQWYA9yMZFvXGjyyLGEMKxhQNrNFGCxv6/X751KVXSEsFDLI26Mbja7jyMAy8/bj9fXQp5CE8iyOwuRhiWbtcA+nt/cs1SHSYm2yIBgVHGe4/TXKbY0qLHCz3RmEsuT/APrb+Xr76K/bOskgP4pF2hrGxUmwsMc5N/4DXhHUyFmLeQhmDG6qosbZ9fTTfiyyiBY5RssygncNt/W/1POlHn2qEUsd+QjFV3HjueRm5+2ppts4Vfb04MJ6lI5lNt4IznF/X7Y9tEFSoBvUeKODe5YC/YjGCD3/AC0XaKijEkwhaN2Ia5G0e7H7ev8AK1HP0zqSsY6UqacgoGRQ3hsBkg8rfHbg821eCjPTew1Y/HO0rrGjCWx3HaMgG/O61z7fXTa9SqQos7AWx+9UarIJvkxtXwWBAaREO6zei39Dntex+mi7n/8AZVvfwedCeO+gNFcvUzVqDG22NtyiUIqgYyozjAufUW+6TsibhB0vxElPmZlJ2yEYK/8AEW+t/sNXQoKKKGZj5mJvyPxAEcngW+/56GvS6qohdIZzTRuo3A2INu9h+vN8jWzHkxxetIoijh6i83WHiEE0KWePysR4jXBANsA++fTVxS9HngrFm+fp2p5W8U713OTYA5vfuDfgnXek9FHSmmSWtkkqGy5JGxbXsbc4v62vpgpIjSGF2lcJua5wze3ob2H2HvozzRbrGznXwOU8kaG8UccgAKkE+Q2vm3+frodSaYzCVqZpFhyjlwEzYEEYv731T1PXo9gWdWMgYAWVgObgEYucHk3Nz25X631l1KtAkJQIRNHGxBVrYvnmyk89tShgny6FoanfqTO8PgoZy3lCR7htPvn+XHvfXekL1CrM11i8KAq0xSQM1919oNs2AJt7YxfWc6lW1LNHUxUxhpQQkcZAO4Z5JOb9zrXfCHTZemUEvWKjwjEsZaWmLMTe99xBFrdvXntrTlhHHj+LGkkkXXVIKaeN1Ulo6dQQVAIx5rbcC58p/wAwej6vWRBYKieGGmcpEspa4Rs4Yci4GP7nSLVBip5KqkCCoZQSFjJNn843C9j/AL1uO2i9IioXMkcxdaqUF4JZjcri17EC9rKBuF7A5vfXnUlF2ctIYqLVYSjMyIq+eRd48tyTYHdfuRtP/b66qZelzuy+AiSxq1wbAHaDkA9zYc6kyU6tZp4phUy2jlYWSLbYFd1gDuIAI7W/PnU56oRGihKxTxRhHsACDbn6cZvi/vpoxkqSEtt0JtUfL1FRSw3aEnLPGzEL/wAeMAX/AF99SfqEaxmWapCIWQAxjjNgOB68/XWNn6nU0/UnFWrxNHZH8JtwNr+bN+1uLX0/03ruzqAliox1BNxUq8N1LMbs3Fgcel8n01ul4tqx3jNhTKHV5zItpQY7KfL25JuM3tb6cHR0llpokKG1wyjeGUYA75GeACPtrL13UjFJ4NFDJInk3BXLDznyg374P30pD1SWnp4VmmeGRzb5beu082YnsLk3yT+Ws/00pK/gTia56pptruS8JTe8i2Yte+c8G3B9T2zZFahacKBC7UxYA4sQ1/bJF8YP6nNJDXRxxtPVqvza3EO5l2MpFhewthRYn+NhpLq1a3T6cy0deyO771pka6IrDnzAFjcntiwJ1SPi7pB4sverdfMJ8Chj8Odm2NETdLljZhm7DcCPy9dCpKyskDRkwtXbSS8IEingjygc9rHuPbWFavM7NLUxmaZ2u0hOT9hj1PHJN9bKgqejz0lOoVqGQ8yzrcNj1vnJ1ol40caVI0QxXoNQzRNSeH480892VXIBAIueOPp9M41BaqpKgrPIotgeEht9yL6zlZUN0arlTplVIYb3G5l83v5SfzB/TQ3+KatnZlpOnopNwpgBsPS5OdH6Zt2icsTTNz4pvvEhfcRsQRA3IJ/IYOi1HUQnn8QpEcM5Tg2/XjtrGL1wqXlaokRJP3Z8NBtkQcWuLrz+fbTFV1qnhpJVp3jqA/kkBNiRyLHvwM4tj6ai/EdoFOzSftgU43r+8imGyFuTa2FJt9e2kuofElGys2ZkUhQWwDg3z6/bP21mIuqBaczGqlFSYvBEKeQCO/CkY98+mmuldVnTp7saaOZTKLqy3ANjn9P01T6WMd0FxSGOvVa1lDTUtNMpklbxMRlSxAJyfXPr9vRX4e+HOq9VAAUpDC3MwNgTY2t7/wAtbv4Rq46qR5XpUimvZESMALxexx2GtQjLIfLF5muBjm38v66zz8yWNeuMRoxtFPTxU9CBF1FIFK2UGwC35I9uw7XvqJaEbP2iEQst2Ly2CXYC/wBO1z78dh9VjjSVT1JTPELhYY13Mx7qVIzfGT6X0j8/SJI3UJd8aSBQFQls7L2HrY4ucYJ1kSclZCX6G2poPDkjo5RJWyuwUrGQpx5bDng5tj+OlqyFpvCrEY0EEMiiFNv4wfKzML8X+uDo8EtNPVU0U9ZUUlVKxNpBuLsLX4NvU3Bwce2k/iHetMjNUP4sKgxvBHYhDY+Zhm4txb+engnyp/J0f8jtXTmsp0p2UCKAWjRmNrsbHdci4Fy2PQDSwpoJ3SDp1CKh4j4NRvlYnGLrc2tgsO1h9LJ0ElRHHsp4IHVm3w7vJ3vcPbOb3HF/tp2hhnKTVCRlJnLM0DzEEXHN89u18aanC0C+LtFN8RfD9PJKB06ZMkCUOxNrdvpnGudN6NN0qknEohSItfaw3O9zYG6/7ccZ1rZqtaamWSKE07MWVoUa5Q7rbTi97382s9VPDMfmRtgkJ8KIST3BIFySSbE57+vY6rDLOUeLLOaktIXilhhUiGFHnjXfHEbR+NJ/tz6C9/rrJdf6hVPXf9dCUqKdgIwb2HBN9wue35n11r6eOKrrI1mKNUi1mbI25uT3A9tXPTemZWal+XIddn75LBcXwGPGT6aeOeOHckLGl2fN+m9Mr+vdU8ORWQxrnxARsTJsMZxe19WsPRa/rRkjnp6eIgj99EgBZLC3l/mLXzrcGkZ61540jmmkDbiCLm4sDfm4F/f6aPTowleKAiaVGABAKJn19LZGhL/0b6VFFON7MrH8JUdLCKVIkmrHIJeQ3x/229xqy6L0CnhLiWAhb+ZCLi9sWOcc41oJqqn8R9i75ol8RVFm29uR3uf850CKaWSAVUjKqx3JRRv9u3049tZp+TOXdlHlhZnuofBtNIhNHMEZAQRKhNrn/aO1s9++hf8A00ibPjT5zyB/HV9UtaI1DylwDdEZWW+ME/T+B1m6jq3VhPIBSv8AjP4d1ue2ONUxeRnlfFi+xX0f/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30" name="AutoShape 6" descr="Hasil gambar untuk foto perkebunan"/>
          <p:cNvSpPr>
            <a:spLocks noChangeAspect="1" noChangeArrowheads="1"/>
          </p:cNvSpPr>
          <p:nvPr/>
        </p:nvSpPr>
        <p:spPr bwMode="auto">
          <a:xfrm>
            <a:off x="155575" y="-579438"/>
            <a:ext cx="1619250" cy="12192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32" name="AutoShape 8" descr="https://encrypted-tbn1.gstatic.com/images?q=tbn:ANd9GcTiTuOIUw1RIA1KuJODVzhsk5toUSsSelwb10mMCAHgizi8gljpDhpox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34" name="AutoShape 10" descr="https://encrypted-tbn0.gstatic.com/images?q=tbn:ANd9GcSW6-wBGwMe5fo6sHs71XD61w-a-lM8O10ZDzyGqatM_KW3q3XX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36" name="AutoShape 12" descr="https://encrypted-tbn0.gstatic.com/images?q=tbn:ANd9GcSW6-wBGwMe5fo6sHs71XD61w-a-lM8O10ZDzyGqatM_KW3q3XX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40" name="AutoShape 16" descr="https://encrypted-tbn0.gstatic.com/images?q=tbn:ANd9GcSQTWB7XA_BsWvTqEnQGdmNyBJD8Ll_LKOThzqs9e53Oc_Y-bnER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42" name="AutoShape 18" descr="https://encrypted-tbn0.gstatic.com/images?q=tbn:ANd9GcSQTWB7XA_BsWvTqEnQGdmNyBJD8Ll_LKOThzqs9e53Oc_Y-bnER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44" name="AutoShape 20" descr="https://encrypted-tbn0.gstatic.com/images?q=tbn:ANd9GcSQTWB7XA_BsWvTqEnQGdmNyBJD8Ll_LKOThzqs9e53Oc_Y-bnER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048" name="AutoShape 24" descr="https://encrypted-tbn1.gstatic.com/images?q=tbn:ANd9GcRoKbvM-AfedDVBmPkpxHKxeMImcm9ISTcKNiAFUAUZh-nYVWQJ"/>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p:nvSpPr>
        <p:spPr>
          <a:xfrm>
            <a:off x="0" y="1841"/>
            <a:ext cx="9144000" cy="584775"/>
          </a:xfrm>
          <a:prstGeom prst="rect">
            <a:avLst/>
          </a:prstGeom>
          <a:solidFill>
            <a:schemeClr val="accent6">
              <a:lumMod val="20000"/>
              <a:lumOff val="80000"/>
            </a:schemeClr>
          </a:solidFill>
        </p:spPr>
        <p:txBody>
          <a:bodyPr wrap="square" rtlCol="0">
            <a:spAutoFit/>
          </a:bodyPr>
          <a:lstStyle/>
          <a:p>
            <a:pPr algn="ctr">
              <a:tabLst>
                <a:tab pos="358775" algn="l"/>
              </a:tabLst>
            </a:pPr>
            <a:r>
              <a:rPr lang="id-ID" sz="3200" dirty="0" smtClean="0">
                <a:latin typeface="Britannic Bold" pitchFamily="34" charset="0"/>
              </a:rPr>
              <a:t>TUJUAN</a:t>
            </a:r>
            <a:r>
              <a:rPr lang="en-US" sz="3200" dirty="0" smtClean="0">
                <a:latin typeface="Britannic Bold" pitchFamily="34" charset="0"/>
              </a:rPr>
              <a:t> PENYELENGGARAAN PERKEBUNAN</a:t>
            </a:r>
            <a:endParaRPr lang="id-ID" sz="3200" dirty="0">
              <a:latin typeface="Britannic Bold" pitchFamily="34" charset="0"/>
            </a:endParaRPr>
          </a:p>
        </p:txBody>
      </p:sp>
      <p:sp>
        <p:nvSpPr>
          <p:cNvPr id="18"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8</a:t>
            </a:fld>
            <a:endParaRPr lang="en-US" altLang="id-ID" sz="1400" dirty="0">
              <a:solidFill>
                <a:srgbClr val="FFFFFF"/>
              </a:solidFill>
              <a:ea typeface="MS PGothic" pitchFamily="34" charset="-128"/>
            </a:endParaRPr>
          </a:p>
        </p:txBody>
      </p:sp>
      <p:grpSp>
        <p:nvGrpSpPr>
          <p:cNvPr id="19" name="Group 18"/>
          <p:cNvGrpSpPr/>
          <p:nvPr/>
        </p:nvGrpSpPr>
        <p:grpSpPr>
          <a:xfrm>
            <a:off x="179512" y="630986"/>
            <a:ext cx="2088232" cy="5408794"/>
            <a:chOff x="0" y="5569682"/>
            <a:chExt cx="1880304" cy="4982393"/>
          </a:xfrm>
        </p:grpSpPr>
        <p:pic>
          <p:nvPicPr>
            <p:cNvPr id="20" name="Picture 6" descr="http://images.solopos.com/2014/01/070114_RHN-BISNIS-01-HARGA-KOPI-NAI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569682"/>
              <a:ext cx="1880303" cy="12469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www.riauniaga.co/oc-content/uploads/0/7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 y="6816599"/>
              <a:ext cx="1872208" cy="12469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http://img2.bisnis.com/bandung/posts/2013/10/24/449194/130112-AJB-BISNIS-01-KARETb-300x2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4" y="8063516"/>
              <a:ext cx="1858599" cy="12357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www.mongabay.co.id/wp-content/uploads/2013/12/Kaka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30" y="9299234"/>
              <a:ext cx="1859574" cy="12528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802" y="1"/>
            <a:ext cx="9130198" cy="548680"/>
          </a:xfrm>
          <a:prstGeom prst="rect">
            <a:avLst/>
          </a:prstGeom>
          <a:solidFill>
            <a:schemeClr val="accent6">
              <a:lumMod val="20000"/>
              <a:lumOff val="80000"/>
            </a:schemeClr>
          </a:solidFill>
        </p:spPr>
        <p:txBody>
          <a:bodyPr>
            <a:no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6116" algn="l" rtl="0" fontAlgn="base">
              <a:lnSpc>
                <a:spcPct val="90000"/>
              </a:lnSpc>
              <a:spcBef>
                <a:spcPct val="0"/>
              </a:spcBef>
              <a:spcAft>
                <a:spcPct val="0"/>
              </a:spcAft>
              <a:defRPr sz="4400">
                <a:solidFill>
                  <a:schemeClr val="tx1"/>
                </a:solidFill>
                <a:latin typeface="Calibri Light" pitchFamily="34" charset="0"/>
              </a:defRPr>
            </a:lvl6pPr>
            <a:lvl7pPr marL="912226" algn="l" rtl="0" fontAlgn="base">
              <a:lnSpc>
                <a:spcPct val="90000"/>
              </a:lnSpc>
              <a:spcBef>
                <a:spcPct val="0"/>
              </a:spcBef>
              <a:spcAft>
                <a:spcPct val="0"/>
              </a:spcAft>
              <a:defRPr sz="4400">
                <a:solidFill>
                  <a:schemeClr val="tx1"/>
                </a:solidFill>
                <a:latin typeface="Calibri Light" pitchFamily="34" charset="0"/>
              </a:defRPr>
            </a:lvl7pPr>
            <a:lvl8pPr marL="1368337" algn="l" rtl="0" fontAlgn="base">
              <a:lnSpc>
                <a:spcPct val="90000"/>
              </a:lnSpc>
              <a:spcBef>
                <a:spcPct val="0"/>
              </a:spcBef>
              <a:spcAft>
                <a:spcPct val="0"/>
              </a:spcAft>
              <a:defRPr sz="4400">
                <a:solidFill>
                  <a:schemeClr val="tx1"/>
                </a:solidFill>
                <a:latin typeface="Calibri Light" pitchFamily="34" charset="0"/>
              </a:defRPr>
            </a:lvl8pPr>
            <a:lvl9pPr marL="1824456" algn="l" rtl="0" fontAlgn="base">
              <a:lnSpc>
                <a:spcPct val="90000"/>
              </a:lnSpc>
              <a:spcBef>
                <a:spcPct val="0"/>
              </a:spcBef>
              <a:spcAft>
                <a:spcPct val="0"/>
              </a:spcAft>
              <a:defRPr sz="4400">
                <a:solidFill>
                  <a:schemeClr val="tx1"/>
                </a:solidFill>
                <a:latin typeface="Calibri Light" pitchFamily="34" charset="0"/>
              </a:defRPr>
            </a:lvl9pPr>
          </a:lstStyle>
          <a:p>
            <a:pPr algn="ctr"/>
            <a:r>
              <a:rPr lang="en-US" sz="3200" dirty="0" smtClean="0">
                <a:latin typeface="Britannic Bold" pitchFamily="34" charset="0"/>
              </a:rPr>
              <a:t>TINDAK LANJUT AMANAT UU NO. 39 TAHUN 2014</a:t>
            </a:r>
            <a:endParaRPr lang="en-US" sz="3200" dirty="0">
              <a:latin typeface="Britannic Bold" pitchFamily="34" charset="0"/>
            </a:endParaRPr>
          </a:p>
        </p:txBody>
      </p:sp>
      <p:sp>
        <p:nvSpPr>
          <p:cNvPr id="4" name="Title 1"/>
          <p:cNvSpPr txBox="1">
            <a:spLocks/>
          </p:cNvSpPr>
          <p:nvPr/>
        </p:nvSpPr>
        <p:spPr>
          <a:xfrm>
            <a:off x="144016" y="377901"/>
            <a:ext cx="9108504" cy="550770"/>
          </a:xfrm>
          <a:prstGeom prst="rect">
            <a:avLst/>
          </a:prstGeom>
        </p:spPr>
        <p:txBody>
          <a:bodyPr anchor="ctr">
            <a:normAutofit fontScale="97500"/>
          </a:bodyPr>
          <a:lstStyle/>
          <a:p>
            <a:pPr fontAlgn="auto">
              <a:spcAft>
                <a:spcPts val="0"/>
              </a:spcAft>
              <a:defRPr/>
            </a:pPr>
            <a:r>
              <a:rPr lang="id-ID" sz="2000" b="1" dirty="0">
                <a:solidFill>
                  <a:srgbClr val="FF0000"/>
                </a:solidFill>
                <a:latin typeface="Arial" panose="020B0604020202020204" pitchFamily="34" charset="0"/>
                <a:ea typeface="+mj-ea"/>
                <a:cs typeface="Arial" panose="020B0604020202020204" pitchFamily="34" charset="0"/>
              </a:rPr>
              <a:t>4 PERATURAN PEMERINTAH </a:t>
            </a:r>
          </a:p>
        </p:txBody>
      </p:sp>
      <p:graphicFrame>
        <p:nvGraphicFramePr>
          <p:cNvPr id="5" name="Table 4"/>
          <p:cNvGraphicFramePr>
            <a:graphicFrameLocks noGrp="1"/>
          </p:cNvGraphicFramePr>
          <p:nvPr>
            <p:extLst>
              <p:ext uri="{D42A27DB-BD31-4B8C-83A1-F6EECF244321}">
                <p14:modId xmlns:p14="http://schemas.microsoft.com/office/powerpoint/2010/main" val="1983626938"/>
              </p:ext>
            </p:extLst>
          </p:nvPr>
        </p:nvGraphicFramePr>
        <p:xfrm>
          <a:off x="29817" y="785794"/>
          <a:ext cx="9072594" cy="5279926"/>
        </p:xfrm>
        <a:graphic>
          <a:graphicData uri="http://schemas.openxmlformats.org/drawingml/2006/table">
            <a:tbl>
              <a:tblPr firstRow="1" bandRow="1">
                <a:tableStyleId>{5C22544A-7EE6-4342-B048-85BDC9FD1C3A}</a:tableStyleId>
              </a:tblPr>
              <a:tblGrid>
                <a:gridCol w="476623"/>
                <a:gridCol w="3061074"/>
                <a:gridCol w="2218932"/>
                <a:gridCol w="3315965"/>
              </a:tblGrid>
              <a:tr h="245360">
                <a:tc>
                  <a:txBody>
                    <a:bodyPr/>
                    <a:lstStyle/>
                    <a:p>
                      <a:pPr algn="ctr">
                        <a:lnSpc>
                          <a:spcPct val="115000"/>
                        </a:lnSpc>
                        <a:spcBef>
                          <a:spcPts val="600"/>
                        </a:spcBef>
                        <a:spcAft>
                          <a:spcPts val="600"/>
                        </a:spcAft>
                      </a:pPr>
                      <a:r>
                        <a:rPr lang="id-ID" sz="1700" b="1" dirty="0">
                          <a:solidFill>
                            <a:schemeClr val="bg1"/>
                          </a:solidFill>
                          <a:latin typeface="Arial Narrow"/>
                          <a:ea typeface="Times New Roman"/>
                          <a:cs typeface="Arial"/>
                        </a:rPr>
                        <a:t>No.</a:t>
                      </a:r>
                      <a:endParaRPr lang="id-ID" sz="1700" b="1" dirty="0">
                        <a:solidFill>
                          <a:schemeClr val="bg1"/>
                        </a:solidFill>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600"/>
                        </a:spcBef>
                        <a:spcAft>
                          <a:spcPts val="600"/>
                        </a:spcAft>
                      </a:pPr>
                      <a:r>
                        <a:rPr lang="id-ID" sz="1700" b="1" dirty="0">
                          <a:solidFill>
                            <a:schemeClr val="bg1"/>
                          </a:solidFill>
                          <a:latin typeface="Arial Narrow"/>
                          <a:ea typeface="Times New Roman"/>
                          <a:cs typeface="Arial"/>
                        </a:rPr>
                        <a:t>Pasal</a:t>
                      </a:r>
                      <a:endParaRPr lang="id-ID" sz="1700" b="1" dirty="0">
                        <a:solidFill>
                          <a:schemeClr val="bg1"/>
                        </a:solidFill>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600"/>
                        </a:spcBef>
                        <a:spcAft>
                          <a:spcPts val="600"/>
                        </a:spcAft>
                      </a:pPr>
                      <a:r>
                        <a:rPr lang="id-ID" sz="1700" b="1" dirty="0">
                          <a:solidFill>
                            <a:schemeClr val="bg1"/>
                          </a:solidFill>
                          <a:latin typeface="Arial Narrow"/>
                          <a:ea typeface="Times New Roman"/>
                          <a:cs typeface="Arial"/>
                        </a:rPr>
                        <a:t>Amanat Pelaksanaan</a:t>
                      </a:r>
                      <a:endParaRPr lang="id-ID" sz="1700" b="1" dirty="0">
                        <a:solidFill>
                          <a:schemeClr val="bg1"/>
                        </a:solidFill>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Bef>
                          <a:spcPts val="600"/>
                        </a:spcBef>
                        <a:spcAft>
                          <a:spcPts val="600"/>
                        </a:spcAft>
                      </a:pPr>
                      <a:r>
                        <a:rPr lang="id-ID" sz="1700" b="1" dirty="0">
                          <a:solidFill>
                            <a:schemeClr val="bg1"/>
                          </a:solidFill>
                          <a:latin typeface="Arial Narrow"/>
                          <a:ea typeface="Times New Roman"/>
                          <a:cs typeface="Arial"/>
                        </a:rPr>
                        <a:t>Tindak Lanjut</a:t>
                      </a:r>
                      <a:endParaRPr lang="id-ID" sz="1700" b="1" dirty="0">
                        <a:solidFill>
                          <a:schemeClr val="bg1"/>
                        </a:solidFill>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05468">
                <a:tc>
                  <a:txBody>
                    <a:bodyPr/>
                    <a:lstStyle/>
                    <a:p>
                      <a:pPr marL="0" lvl="0" indent="0" algn="ctr">
                        <a:lnSpc>
                          <a:spcPct val="115000"/>
                        </a:lnSpc>
                        <a:spcBef>
                          <a:spcPts val="600"/>
                        </a:spcBef>
                        <a:spcAft>
                          <a:spcPts val="600"/>
                        </a:spcAft>
                        <a:buFont typeface="+mj-lt"/>
                        <a:buNone/>
                      </a:pPr>
                      <a:r>
                        <a:rPr lang="id-ID" sz="1700" b="1" dirty="0" smtClean="0">
                          <a:solidFill>
                            <a:schemeClr val="tx1"/>
                          </a:solidFill>
                          <a:latin typeface="Arial Narrow"/>
                          <a:ea typeface="Times New Roman"/>
                          <a:cs typeface="Arial"/>
                        </a:rPr>
                        <a:t>1. </a:t>
                      </a:r>
                      <a:endParaRPr lang="id-ID" sz="1700" b="1" dirty="0">
                        <a:solidFill>
                          <a:schemeClr val="tx1"/>
                        </a:solidFill>
                        <a:latin typeface="Arial Narrow"/>
                        <a:ea typeface="Times New Roman"/>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700" b="1" dirty="0">
                          <a:latin typeface="Arial Narrow"/>
                          <a:ea typeface="Times New Roman"/>
                          <a:cs typeface="Arial"/>
                        </a:rPr>
                        <a:t>93 ayat (5)</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a:ea typeface="Times New Roman"/>
                          <a:cs typeface="Arial"/>
                        </a:rPr>
                        <a:t>Penghimpunan Dana Usaha Perkebunan</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a:ea typeface="Times New Roman"/>
                          <a:cs typeface="Arial"/>
                        </a:rPr>
                        <a:t>Peraturan Pemerintah Republik Indonesia Nomor 24 Tahun 2015 tentang Penghimpunan Dana Perkebunan</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7388">
                <a:tc>
                  <a:txBody>
                    <a:bodyPr/>
                    <a:lstStyle/>
                    <a:p>
                      <a:pPr marL="0" lvl="0" indent="0" algn="ctr">
                        <a:lnSpc>
                          <a:spcPct val="115000"/>
                        </a:lnSpc>
                        <a:spcBef>
                          <a:spcPts val="600"/>
                        </a:spcBef>
                        <a:spcAft>
                          <a:spcPts val="600"/>
                        </a:spcAft>
                        <a:buFont typeface="+mj-lt"/>
                        <a:buNone/>
                      </a:pPr>
                      <a:r>
                        <a:rPr lang="id-ID" sz="1700" b="1" dirty="0" smtClean="0">
                          <a:solidFill>
                            <a:schemeClr val="tx1"/>
                          </a:solidFill>
                          <a:latin typeface="Arial Narrow"/>
                          <a:ea typeface="Times New Roman"/>
                          <a:cs typeface="Arial"/>
                        </a:rPr>
                        <a:t>2.</a:t>
                      </a:r>
                      <a:endParaRPr lang="id-ID" sz="1700" b="1" dirty="0">
                        <a:solidFill>
                          <a:schemeClr val="tx1"/>
                        </a:solidFill>
                        <a:latin typeface="Arial Narrow"/>
                        <a:ea typeface="Times New Roman"/>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700" b="1" dirty="0">
                          <a:latin typeface="Arial Narrow"/>
                          <a:ea typeface="Times New Roman"/>
                          <a:cs typeface="Arial"/>
                        </a:rPr>
                        <a:t>14 ayat (3</a:t>
                      </a:r>
                      <a:r>
                        <a:rPr lang="id-ID" sz="1700" b="1" dirty="0" smtClean="0">
                          <a:latin typeface="Arial Narrow"/>
                          <a:ea typeface="Times New Roman"/>
                          <a:cs typeface="Arial"/>
                        </a:rPr>
                        <a:t>), 18 </a:t>
                      </a:r>
                      <a:r>
                        <a:rPr lang="id-ID" sz="1700" b="1" dirty="0">
                          <a:latin typeface="Arial Narrow"/>
                          <a:ea typeface="Times New Roman"/>
                          <a:cs typeface="Arial"/>
                        </a:rPr>
                        <a:t>ayat (3</a:t>
                      </a:r>
                      <a:r>
                        <a:rPr lang="id-ID" sz="1700" b="1" dirty="0" smtClean="0">
                          <a:latin typeface="Arial Narrow"/>
                          <a:ea typeface="Times New Roman"/>
                          <a:cs typeface="Arial"/>
                        </a:rPr>
                        <a:t>), 32 </a:t>
                      </a:r>
                      <a:r>
                        <a:rPr lang="id-ID" sz="1700" b="1" dirty="0">
                          <a:latin typeface="Arial Narrow"/>
                          <a:ea typeface="Times New Roman"/>
                          <a:cs typeface="Arial"/>
                        </a:rPr>
                        <a:t>ayat (3</a:t>
                      </a:r>
                      <a:r>
                        <a:rPr lang="id-ID" sz="1700" b="1" dirty="0" smtClean="0">
                          <a:latin typeface="Arial Narrow"/>
                          <a:ea typeface="Times New Roman"/>
                          <a:cs typeface="Arial"/>
                        </a:rPr>
                        <a:t>), 49, 57 </a:t>
                      </a:r>
                      <a:r>
                        <a:rPr lang="id-ID" sz="1700" b="1" dirty="0">
                          <a:latin typeface="Arial Narrow"/>
                          <a:ea typeface="Times New Roman"/>
                          <a:cs typeface="Arial"/>
                        </a:rPr>
                        <a:t>ayat (3</a:t>
                      </a:r>
                      <a:r>
                        <a:rPr lang="id-ID" sz="1700" b="1" dirty="0" smtClean="0">
                          <a:latin typeface="Arial Narrow"/>
                          <a:ea typeface="Times New Roman"/>
                          <a:cs typeface="Arial"/>
                        </a:rPr>
                        <a:t>), 59, 60 </a:t>
                      </a:r>
                      <a:r>
                        <a:rPr lang="id-ID" sz="1700" b="1" dirty="0">
                          <a:latin typeface="Arial Narrow"/>
                          <a:ea typeface="Times New Roman"/>
                          <a:cs typeface="Arial"/>
                        </a:rPr>
                        <a:t>ayat (</a:t>
                      </a:r>
                      <a:r>
                        <a:rPr lang="id-ID" sz="1700" b="1" dirty="0" smtClean="0">
                          <a:latin typeface="Arial Narrow"/>
                          <a:ea typeface="Times New Roman"/>
                          <a:cs typeface="Arial"/>
                        </a:rPr>
                        <a:t>3)</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61 </a:t>
                      </a:r>
                      <a:r>
                        <a:rPr lang="id-ID" sz="1700" b="1" dirty="0">
                          <a:latin typeface="Arial Narrow"/>
                          <a:ea typeface="Times New Roman"/>
                          <a:cs typeface="Arial"/>
                        </a:rPr>
                        <a:t>ayat (</a:t>
                      </a:r>
                      <a:r>
                        <a:rPr lang="id-ID" sz="1700" b="1" dirty="0" smtClean="0">
                          <a:latin typeface="Arial Narrow"/>
                          <a:ea typeface="Times New Roman"/>
                          <a:cs typeface="Arial"/>
                        </a:rPr>
                        <a:t>4)</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62 </a:t>
                      </a:r>
                      <a:r>
                        <a:rPr lang="id-ID" sz="1700" b="1" dirty="0">
                          <a:latin typeface="Arial Narrow"/>
                          <a:ea typeface="Times New Roman"/>
                          <a:cs typeface="Arial"/>
                        </a:rPr>
                        <a:t>ayat (</a:t>
                      </a:r>
                      <a:r>
                        <a:rPr lang="id-ID" sz="1700" b="1" dirty="0" smtClean="0">
                          <a:latin typeface="Arial Narrow"/>
                          <a:ea typeface="Times New Roman"/>
                          <a:cs typeface="Arial"/>
                        </a:rPr>
                        <a:t>3)</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69 </a:t>
                      </a:r>
                      <a:r>
                        <a:rPr lang="id-ID" sz="1700" b="1" dirty="0">
                          <a:latin typeface="Arial Narrow"/>
                          <a:ea typeface="Times New Roman"/>
                          <a:cs typeface="Arial"/>
                        </a:rPr>
                        <a:t>ayat (</a:t>
                      </a:r>
                      <a:r>
                        <a:rPr lang="id-ID" sz="1700" b="1" dirty="0" smtClean="0">
                          <a:latin typeface="Arial Narrow"/>
                          <a:ea typeface="Times New Roman"/>
                          <a:cs typeface="Arial"/>
                        </a:rPr>
                        <a:t>3)</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70, 73 </a:t>
                      </a:r>
                      <a:r>
                        <a:rPr lang="id-ID" sz="1700" b="1" dirty="0">
                          <a:latin typeface="Arial Narrow"/>
                          <a:ea typeface="Times New Roman"/>
                          <a:cs typeface="Arial"/>
                        </a:rPr>
                        <a:t>ayat (</a:t>
                      </a:r>
                      <a:r>
                        <a:rPr lang="id-ID" sz="1700" b="1" dirty="0" smtClean="0">
                          <a:latin typeface="Arial Narrow"/>
                          <a:ea typeface="Times New Roman"/>
                          <a:cs typeface="Arial"/>
                        </a:rPr>
                        <a:t>3)</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74 </a:t>
                      </a:r>
                      <a:r>
                        <a:rPr lang="id-ID" sz="1700" b="1" dirty="0">
                          <a:latin typeface="Arial Narrow"/>
                          <a:ea typeface="Times New Roman"/>
                          <a:cs typeface="Arial"/>
                        </a:rPr>
                        <a:t>ayat (</a:t>
                      </a:r>
                      <a:r>
                        <a:rPr lang="id-ID" sz="1700" b="1" dirty="0" smtClean="0">
                          <a:latin typeface="Arial Narrow"/>
                          <a:ea typeface="Times New Roman"/>
                          <a:cs typeface="Arial"/>
                        </a:rPr>
                        <a:t>2)</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75 </a:t>
                      </a:r>
                      <a:r>
                        <a:rPr lang="id-ID" sz="1700" b="1" dirty="0">
                          <a:latin typeface="Arial Narrow"/>
                          <a:ea typeface="Times New Roman"/>
                          <a:cs typeface="Arial"/>
                        </a:rPr>
                        <a:t>ayat (3</a:t>
                      </a:r>
                      <a:r>
                        <a:rPr lang="id-ID" sz="1700" b="1" dirty="0" smtClean="0">
                          <a:latin typeface="Arial Narrow"/>
                          <a:ea typeface="Times New Roman"/>
                          <a:cs typeface="Arial"/>
                        </a:rPr>
                        <a:t>), 95 </a:t>
                      </a:r>
                      <a:r>
                        <a:rPr lang="id-ID" sz="1700" b="1" dirty="0">
                          <a:latin typeface="Arial Narrow"/>
                          <a:ea typeface="Times New Roman"/>
                          <a:cs typeface="Arial"/>
                        </a:rPr>
                        <a:t>ayat (5</a:t>
                      </a:r>
                      <a:r>
                        <a:rPr lang="id-ID" sz="1700" b="1" dirty="0" smtClean="0">
                          <a:latin typeface="Arial Narrow"/>
                          <a:ea typeface="Times New Roman"/>
                          <a:cs typeface="Arial"/>
                        </a:rPr>
                        <a:t>), 97 </a:t>
                      </a:r>
                      <a:r>
                        <a:rPr lang="id-ID" sz="1700" b="1" dirty="0">
                          <a:latin typeface="Arial Narrow"/>
                          <a:ea typeface="Times New Roman"/>
                          <a:cs typeface="Arial"/>
                        </a:rPr>
                        <a:t>ayat (</a:t>
                      </a:r>
                      <a:r>
                        <a:rPr lang="id-ID" sz="1700" b="1" dirty="0" smtClean="0">
                          <a:latin typeface="Arial Narrow"/>
                          <a:ea typeface="Times New Roman"/>
                          <a:cs typeface="Arial"/>
                        </a:rPr>
                        <a:t>3),</a:t>
                      </a:r>
                      <a:r>
                        <a:rPr lang="id-ID" sz="1700" b="1" baseline="0" dirty="0" smtClean="0">
                          <a:latin typeface="Arial Narrow"/>
                          <a:ea typeface="Times New Roman"/>
                          <a:cs typeface="Arial"/>
                        </a:rPr>
                        <a:t> </a:t>
                      </a:r>
                      <a:r>
                        <a:rPr lang="id-ID" sz="1700" b="1" dirty="0" smtClean="0">
                          <a:latin typeface="Arial Narrow"/>
                          <a:ea typeface="Times New Roman"/>
                          <a:cs typeface="Arial"/>
                        </a:rPr>
                        <a:t>24 ayat (4)</a:t>
                      </a:r>
                      <a:r>
                        <a:rPr lang="id-ID" sz="1700" b="1" dirty="0" smtClean="0">
                          <a:latin typeface="Calibri"/>
                          <a:ea typeface="Times New Roman"/>
                          <a:cs typeface="Times New Roman"/>
                        </a:rPr>
                        <a:t>,</a:t>
                      </a:r>
                      <a:r>
                        <a:rPr lang="id-ID" sz="1700" b="1" baseline="0" dirty="0" smtClean="0">
                          <a:latin typeface="Calibri"/>
                          <a:ea typeface="Times New Roman"/>
                          <a:cs typeface="Times New Roman"/>
                        </a:rPr>
                        <a:t> </a:t>
                      </a:r>
                      <a:r>
                        <a:rPr lang="id-ID" sz="1700" b="1" dirty="0" smtClean="0">
                          <a:latin typeface="Arial Narrow"/>
                          <a:ea typeface="Times New Roman"/>
                          <a:cs typeface="Arial"/>
                        </a:rPr>
                        <a:t>27 ayat (5), 28 ayat (3)</a:t>
                      </a:r>
                      <a:endParaRPr lang="id-ID" sz="1700" b="1" dirty="0" smtClean="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a:ea typeface="Times New Roman"/>
                          <a:cs typeface="Arial"/>
                        </a:rPr>
                        <a:t>Usaha Perkebunan</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a:ea typeface="Times New Roman"/>
                          <a:cs typeface="Arial"/>
                        </a:rPr>
                        <a:t>Perumusan Konsep</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1060">
                <a:tc>
                  <a:txBody>
                    <a:bodyPr/>
                    <a:lstStyle/>
                    <a:p>
                      <a:pPr algn="ctr">
                        <a:lnSpc>
                          <a:spcPct val="115000"/>
                        </a:lnSpc>
                        <a:spcBef>
                          <a:spcPts val="600"/>
                        </a:spcBef>
                        <a:spcAft>
                          <a:spcPts val="600"/>
                        </a:spcAft>
                      </a:pPr>
                      <a:r>
                        <a:rPr lang="id-ID" sz="1700" b="1" dirty="0" smtClean="0">
                          <a:solidFill>
                            <a:schemeClr val="tx1"/>
                          </a:solidFill>
                          <a:latin typeface="Calibri"/>
                          <a:ea typeface="Times New Roman"/>
                          <a:cs typeface="Times New Roman"/>
                        </a:rPr>
                        <a:t>3.</a:t>
                      </a:r>
                      <a:endParaRPr lang="id-ID" sz="1700" b="1" dirty="0">
                        <a:solidFill>
                          <a:schemeClr val="tx1"/>
                        </a:solidFill>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700" b="1" dirty="0">
                          <a:latin typeface="Arial Narrow" pitchFamily="34" charset="0"/>
                          <a:ea typeface="Times New Roman"/>
                          <a:cs typeface="Arial"/>
                        </a:rPr>
                        <a:t>24 ayat (4</a:t>
                      </a:r>
                      <a:r>
                        <a:rPr lang="id-ID" sz="1700" b="1" dirty="0" smtClean="0">
                          <a:latin typeface="Arial Narrow" pitchFamily="34" charset="0"/>
                          <a:ea typeface="Times New Roman"/>
                          <a:cs typeface="Arial"/>
                        </a:rPr>
                        <a:t>), </a:t>
                      </a:r>
                      <a:r>
                        <a:rPr lang="id-ID" sz="1700" b="1" baseline="0" dirty="0" smtClean="0">
                          <a:latin typeface="Arial Narrow" pitchFamily="34" charset="0"/>
                          <a:ea typeface="Times New Roman"/>
                          <a:cs typeface="Times New Roman"/>
                        </a:rPr>
                        <a:t> </a:t>
                      </a:r>
                      <a:r>
                        <a:rPr lang="id-ID" sz="1700" b="1" dirty="0" smtClean="0">
                          <a:latin typeface="Arial Narrow" pitchFamily="34" charset="0"/>
                          <a:ea typeface="Times New Roman"/>
                          <a:cs typeface="Arial"/>
                        </a:rPr>
                        <a:t>27 </a:t>
                      </a:r>
                      <a:r>
                        <a:rPr lang="id-ID" sz="1700" b="1" dirty="0">
                          <a:latin typeface="Arial Narrow" pitchFamily="34" charset="0"/>
                          <a:ea typeface="Times New Roman"/>
                          <a:cs typeface="Arial"/>
                        </a:rPr>
                        <a:t>ayat (5</a:t>
                      </a:r>
                      <a:r>
                        <a:rPr lang="id-ID" sz="1700" b="1" dirty="0" smtClean="0">
                          <a:latin typeface="Arial Narrow" pitchFamily="34" charset="0"/>
                          <a:ea typeface="Times New Roman"/>
                          <a:cs typeface="Arial"/>
                        </a:rPr>
                        <a:t>), dan28 </a:t>
                      </a:r>
                      <a:r>
                        <a:rPr lang="id-ID" sz="1700" b="1" dirty="0">
                          <a:latin typeface="Arial Narrow" pitchFamily="34" charset="0"/>
                          <a:ea typeface="Times New Roman"/>
                          <a:cs typeface="Arial"/>
                        </a:rPr>
                        <a:t>ayat (3)</a:t>
                      </a:r>
                      <a:endParaRPr lang="id-ID" sz="1700" b="1" dirty="0">
                        <a:latin typeface="Arial Narrow" pitchFamily="34" charset="0"/>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pitchFamily="34" charset="0"/>
                          <a:ea typeface="Times New Roman"/>
                          <a:cs typeface="Arial"/>
                        </a:rPr>
                        <a:t>Perbenihan Tanaman Perkebunan</a:t>
                      </a:r>
                      <a:endParaRPr lang="id-ID" sz="1700" b="1" dirty="0">
                        <a:latin typeface="Arial Narrow" pitchFamily="34" charset="0"/>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pitchFamily="34" charset="0"/>
                          <a:ea typeface="Times New Roman"/>
                          <a:cs typeface="Arial"/>
                        </a:rPr>
                        <a:t>Draft Peraturan Pemerintah tentang Perbenihan Tanaman Perkebunan</a:t>
                      </a:r>
                      <a:endParaRPr lang="id-ID" sz="1700" b="1" dirty="0">
                        <a:latin typeface="Arial Narrow" pitchFamily="34" charset="0"/>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81439">
                <a:tc>
                  <a:txBody>
                    <a:bodyPr/>
                    <a:lstStyle/>
                    <a:p>
                      <a:pPr algn="ctr">
                        <a:lnSpc>
                          <a:spcPct val="115000"/>
                        </a:lnSpc>
                        <a:spcBef>
                          <a:spcPts val="600"/>
                        </a:spcBef>
                        <a:spcAft>
                          <a:spcPts val="600"/>
                        </a:spcAft>
                      </a:pPr>
                      <a:r>
                        <a:rPr lang="id-ID" sz="1700" b="1" dirty="0" smtClean="0">
                          <a:solidFill>
                            <a:schemeClr val="tx1"/>
                          </a:solidFill>
                          <a:latin typeface="Calibri"/>
                          <a:ea typeface="Times New Roman"/>
                          <a:cs typeface="Times New Roman"/>
                        </a:rPr>
                        <a:t>4.</a:t>
                      </a:r>
                      <a:endParaRPr lang="id-ID" sz="1700" b="1" dirty="0">
                        <a:solidFill>
                          <a:schemeClr val="tx1"/>
                        </a:solidFill>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600"/>
                        </a:spcBef>
                        <a:spcAft>
                          <a:spcPts val="600"/>
                        </a:spcAft>
                      </a:pPr>
                      <a:r>
                        <a:rPr lang="id-ID" sz="1700" b="1" dirty="0">
                          <a:latin typeface="Arial Narrow"/>
                          <a:ea typeface="Times New Roman"/>
                          <a:cs typeface="Arial"/>
                        </a:rPr>
                        <a:t>66</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a:ea typeface="Times New Roman"/>
                          <a:cs typeface="Arial"/>
                        </a:rPr>
                        <a:t>Perlindungan Wilayah Geografis Penghasil Produk Perkebunan Spesifik Lokasi</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15000"/>
                        </a:lnSpc>
                        <a:spcBef>
                          <a:spcPts val="600"/>
                        </a:spcBef>
                        <a:spcAft>
                          <a:spcPts val="600"/>
                        </a:spcAft>
                      </a:pPr>
                      <a:r>
                        <a:rPr lang="id-ID" sz="1700" b="1" dirty="0">
                          <a:latin typeface="Arial Narrow"/>
                          <a:ea typeface="Times New Roman"/>
                          <a:cs typeface="Arial"/>
                        </a:rPr>
                        <a:t>Peraturan Pemerintah, Nomor 31 Tahun 2009 Tentang Perlindungan Wilayah Geografis Penghasil Produk Perkebunan Spesifikasi Lokasi</a:t>
                      </a:r>
                      <a:endParaRPr lang="id-ID" sz="1700" b="1" dirty="0">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Slide Number Placeholder 17"/>
          <p:cNvSpPr txBox="1">
            <a:spLocks/>
          </p:cNvSpPr>
          <p:nvPr/>
        </p:nvSpPr>
        <p:spPr bwMode="auto">
          <a:xfrm>
            <a:off x="4829180" y="6357958"/>
            <a:ext cx="457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fld id="{2F8C135D-6E0A-4120-8FED-1355BED16B51}" type="slidenum">
              <a:rPr lang="en-US" altLang="id-ID" sz="1400">
                <a:solidFill>
                  <a:srgbClr val="FFFFFF"/>
                </a:solidFill>
                <a:ea typeface="MS PGothic" pitchFamily="34" charset="-128"/>
              </a:rPr>
              <a:pPr algn="ctr" eaLnBrk="1" hangingPunct="1"/>
              <a:t>9</a:t>
            </a:fld>
            <a:endParaRPr lang="en-US" altLang="id-ID" sz="1400" dirty="0">
              <a:solidFill>
                <a:srgbClr val="FFFFFF"/>
              </a:solidFill>
              <a:ea typeface="MS PGothic" pitchFamily="34" charset="-128"/>
            </a:endParaRPr>
          </a:p>
        </p:txBody>
      </p:sp>
    </p:spTree>
    <p:extLst>
      <p:ext uri="{BB962C8B-B14F-4D97-AF65-F5344CB8AC3E}">
        <p14:creationId xmlns:p14="http://schemas.microsoft.com/office/powerpoint/2010/main" val="37639490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kementa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000" b="1" dirty="0" err="1" smtClean="0"/>
        </a:defPPr>
      </a:lstStyle>
    </a:txDef>
  </a:objectDefaults>
  <a:extraClrSchemeLst/>
  <a:extLst>
    <a:ext uri="{05A4C25C-085E-4340-85A3-A5531E510DB2}">
      <thm15:themeFamily xmlns:thm15="http://schemas.microsoft.com/office/thememl/2012/main" xmlns="" name="Presentation1" id="{27237BD6-C01D-4D3C-88FF-35EFA4EDF77E}" vid="{7260FC32-493D-47F6-858C-CAD68E7C8629}"/>
    </a:ext>
  </a:extLst>
</a:theme>
</file>

<file path=ppt/theme/theme4.xml><?xml version="1.0" encoding="utf-8"?>
<a:theme xmlns:a="http://schemas.openxmlformats.org/drawingml/2006/main" name="4_kementa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 id="{27237BD6-C01D-4D3C-88FF-35EFA4EDF77E}" vid="{7260FC32-493D-47F6-858C-CAD68E7C862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17162</TotalTime>
  <Words>2138</Words>
  <Application>Microsoft Office PowerPoint</Application>
  <PresentationFormat>On-screen Show (4:3)</PresentationFormat>
  <Paragraphs>673</Paragraphs>
  <Slides>25</Slides>
  <Notes>7</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0" baseType="lpstr">
      <vt:lpstr>1_Office Theme</vt:lpstr>
      <vt:lpstr>2_Office Theme</vt:lpstr>
      <vt:lpstr>6_kementan</vt:lpstr>
      <vt:lpstr>4_kementan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PASOKAN PANGAN PADA RAMADHAN DAN IDUL FITRI</vt:lpstr>
      <vt:lpstr>PowerPoint Presentation</vt:lpstr>
      <vt:lpstr>PowerPoint Presentation</vt:lpstr>
      <vt:lpstr>UPAYA PENURUNAN DISPARITAS HARGA  DI WILAYAH DKI JAKARTA</vt:lpstr>
      <vt:lpstr>PowerPoint Presentation</vt:lpstr>
      <vt:lpstr>PowerPoint Presentation</vt:lpstr>
      <vt:lpstr>PASOKAN PANGAN PADA RAMADHAN DAN IDUL FITRI</vt:lpstr>
      <vt:lpstr>SEBARAN PASAR MURAH TTI DAN ARTHA GRAHA GROUP DI INDONESIA (32 Provinsi, 170 Kab dan 3,807 Lokasi)</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DELL</cp:lastModifiedBy>
  <cp:revision>1161</cp:revision>
  <cp:lastPrinted>2016-06-20T01:00:22Z</cp:lastPrinted>
  <dcterms:created xsi:type="dcterms:W3CDTF">2015-06-03T05:02:48Z</dcterms:created>
  <dcterms:modified xsi:type="dcterms:W3CDTF">2016-06-20T02:17:33Z</dcterms:modified>
</cp:coreProperties>
</file>